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sldIdLst>
    <p:sldId id="263" r:id="rId5"/>
    <p:sldId id="256" r:id="rId6"/>
    <p:sldId id="264" r:id="rId7"/>
    <p:sldId id="265" r:id="rId8"/>
    <p:sldId id="283" r:id="rId9"/>
    <p:sldId id="274" r:id="rId10"/>
    <p:sldId id="286" r:id="rId11"/>
    <p:sldId id="296" r:id="rId12"/>
    <p:sldId id="285" r:id="rId13"/>
    <p:sldId id="290" r:id="rId14"/>
    <p:sldId id="287" r:id="rId15"/>
    <p:sldId id="297" r:id="rId16"/>
    <p:sldId id="291" r:id="rId17"/>
    <p:sldId id="270" r:id="rId18"/>
  </p:sldIdLst>
  <p:sldSz cx="13004800" cy="9753600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1pPr>
    <a:lvl2pPr marL="457200" algn="l" rtl="0" fontAlgn="base" latinLnBrk="1">
      <a:spcBef>
        <a:spcPct val="0"/>
      </a:spcBef>
      <a:spcAft>
        <a:spcPct val="0"/>
      </a:spcAft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2pPr>
    <a:lvl3pPr marL="914400" algn="l" rtl="0" fontAlgn="base" latinLnBrk="1">
      <a:spcBef>
        <a:spcPct val="0"/>
      </a:spcBef>
      <a:spcAft>
        <a:spcPct val="0"/>
      </a:spcAft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3pPr>
    <a:lvl4pPr marL="1371600" algn="l" rtl="0" fontAlgn="base" latinLnBrk="1">
      <a:spcBef>
        <a:spcPct val="0"/>
      </a:spcBef>
      <a:spcAft>
        <a:spcPct val="0"/>
      </a:spcAft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4pPr>
    <a:lvl5pPr marL="1828800" algn="l" rtl="0" fontAlgn="base" latinLnBrk="1">
      <a:spcBef>
        <a:spcPct val="0"/>
      </a:spcBef>
      <a:spcAft>
        <a:spcPct val="0"/>
      </a:spcAft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5pPr>
    <a:lvl6pPr marL="2286000" algn="l" defTabSz="914400" rtl="0" eaLnBrk="1" latinLnBrk="1" hangingPunct="1"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6pPr>
    <a:lvl7pPr marL="2743200" algn="l" defTabSz="914400" rtl="0" eaLnBrk="1" latinLnBrk="1" hangingPunct="1"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7pPr>
    <a:lvl8pPr marL="3200400" algn="l" defTabSz="914400" rtl="0" eaLnBrk="1" latinLnBrk="1" hangingPunct="1"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8pPr>
    <a:lvl9pPr marL="3657600" algn="l" defTabSz="914400" rtl="0" eaLnBrk="1" latinLnBrk="1" hangingPunct="1">
      <a:defRPr kumimoji="1" sz="4200" kern="1200">
        <a:solidFill>
          <a:srgbClr val="FFFFFF"/>
        </a:solidFill>
        <a:latin typeface="Helvetica"/>
        <a:ea typeface="ヒラギノ角ゴ Pro W3"/>
        <a:cs typeface="ヒラギノ角ゴ Pro W3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99"/>
    <a:srgbClr val="99CC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75" d="100"/>
          <a:sy n="75" d="100"/>
        </p:scale>
        <p:origin x="-276" y="-34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5DADCC-BB70-4E44-9209-D434D79B80E5}" type="doc">
      <dgm:prSet loTypeId="urn:microsoft.com/office/officeart/2005/8/layout/vList5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B4A1AE2F-1492-4C27-B51B-D22B47C688A3}">
      <dgm:prSet phldrT="[텍스트]" custT="1"/>
      <dgm:spPr/>
      <dgm:t>
        <a:bodyPr/>
        <a:lstStyle/>
        <a:p>
          <a:pPr latinLnBrk="1"/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자동 동기화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6DCA61D3-88C1-4220-8FBF-DB5CF288B511}" type="parTrans" cxnId="{E50E27B5-80E9-4622-A512-DEE7A2E4A3C8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BB46D9E7-6285-4C61-9B7D-B0B70DBE9799}" type="sibTrans" cxnId="{E50E27B5-80E9-4622-A512-DEE7A2E4A3C8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275CF5C2-6C36-426E-ADF3-6223793AF7C2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사용자의 추가 조작을 제거</a:t>
          </a:r>
          <a:endParaRPr lang="ko-KR" altLang="en-US" sz="2400" b="1" dirty="0">
            <a:solidFill>
              <a:schemeClr val="bg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09DAB8CB-C8FC-4FBF-B62D-F2897A7EA5D9}" type="parTrans" cxnId="{4D40B540-8DC8-4065-B473-647F0CE9D67C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1764643-8476-4DB8-8D5C-05A61E75D8CA}" type="sibTrans" cxnId="{4D40B540-8DC8-4065-B473-647F0CE9D67C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2EA8E08B-8A5E-4081-B1A8-DF4C0B1D251F}">
      <dgm:prSet phldrT="[텍스트]" custT="1"/>
      <dgm:spPr/>
      <dgm:t>
        <a:bodyPr/>
        <a:lstStyle/>
        <a:p>
          <a:pPr latinLnBrk="1"/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삭제 내역 추적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FBA9AFC0-2C30-483A-82E3-E99FB82F0EC5}" type="parTrans" cxnId="{E73142EF-5119-4C1C-A9E8-A6AA3ED6DFEA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1F941812-F3D1-4968-8ACA-7B69D025B9E1}" type="sibTrans" cxnId="{E73142EF-5119-4C1C-A9E8-A6AA3ED6DFEA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112520B1-9DA6-471E-8A43-9D27EB8CCAEA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파일 및 폴더의 삭제 내역 동기화</a:t>
          </a:r>
        </a:p>
      </dgm:t>
    </dgm:pt>
    <dgm:pt modelId="{ED5FE213-C731-4A1D-87A2-9D03AA5E508F}" type="parTrans" cxnId="{E453543B-3018-4EC8-AAC5-38BEBDE55EC9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8C14D0E0-A165-48AB-AD1E-51112537F7C1}" type="sibTrans" cxnId="{E453543B-3018-4EC8-AAC5-38BEBDE55EC9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E46F65AF-589D-4F71-9C7B-5D33D676AB28}">
      <dgm:prSet phldrT="[텍스트]" custT="1"/>
      <dgm:spPr/>
      <dgm:t>
        <a:bodyPr/>
        <a:lstStyle/>
        <a:p>
          <a:pPr latinLnBrk="1"/>
          <a:r>
            <a:rPr lang="ko-KR" altLang="en-US" sz="3600" dirty="0" err="1" smtClean="0">
              <a:latin typeface="맑은 고딕" pitchFamily="50" charset="-127"/>
              <a:ea typeface="맑은 고딕" pitchFamily="50" charset="-127"/>
            </a:rPr>
            <a:t>장애시</a:t>
          </a:r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 복구 가능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626B2D84-6EC4-4062-9BC2-8E333A057AB9}" type="parTrans" cxnId="{6D762292-7F5E-4E09-AAD8-BE9C59A8EA31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88EBF91-CC25-41C1-BC7A-F7386F10356D}" type="sibTrans" cxnId="{6D762292-7F5E-4E09-AAD8-BE9C59A8EA31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C394313D-9893-4315-A455-67795E16081B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프로그램 </a:t>
          </a:r>
          <a:r>
            <a:rPr lang="ko-KR" altLang="en-US" sz="2400" b="1" dirty="0" err="1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미동작</a:t>
          </a:r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 시 상태 추적</a:t>
          </a:r>
        </a:p>
      </dgm:t>
    </dgm:pt>
    <dgm:pt modelId="{B47A7638-E30A-47A7-97FA-7E0476B9B3FE}" type="parTrans" cxnId="{AF0C82EB-2110-40BA-A2BB-35FC7B8BE4A0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A7269F0-D323-4B80-B0E3-6ED67B737010}" type="sibTrans" cxnId="{AF0C82EB-2110-40BA-A2BB-35FC7B8BE4A0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36C68DD3-DBA6-42E4-937D-40F0991A095F}" type="pres">
      <dgm:prSet presAssocID="{985DADCC-BB70-4E44-9209-D434D79B80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BD8A55-2721-4DBE-9D4E-68646D6E67B6}" type="pres">
      <dgm:prSet presAssocID="{B4A1AE2F-1492-4C27-B51B-D22B47C688A3}" presName="linNode" presStyleCnt="0"/>
      <dgm:spPr/>
    </dgm:pt>
    <dgm:pt modelId="{9668F006-D446-433F-8C51-418BFC539647}" type="pres">
      <dgm:prSet presAssocID="{B4A1AE2F-1492-4C27-B51B-D22B47C688A3}" presName="parentText" presStyleLbl="node1" presStyleIdx="0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F901118-CF38-4D91-A8FD-F0BCD6E5E932}" type="pres">
      <dgm:prSet presAssocID="{B4A1AE2F-1492-4C27-B51B-D22B47C688A3}" presName="descendantText" presStyleLbl="alignAccFollowNode1" presStyleIdx="0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851A03-9A59-4897-9A12-03011523DD76}" type="pres">
      <dgm:prSet presAssocID="{BB46D9E7-6285-4C61-9B7D-B0B70DBE9799}" presName="sp" presStyleCnt="0"/>
      <dgm:spPr/>
    </dgm:pt>
    <dgm:pt modelId="{AA96F9E1-85A4-4C18-8F5B-A9A9ECDEC148}" type="pres">
      <dgm:prSet presAssocID="{2EA8E08B-8A5E-4081-B1A8-DF4C0B1D251F}" presName="linNode" presStyleCnt="0"/>
      <dgm:spPr/>
    </dgm:pt>
    <dgm:pt modelId="{5D4BCFF7-7484-4DA6-93D9-B599F8EFC976}" type="pres">
      <dgm:prSet presAssocID="{2EA8E08B-8A5E-4081-B1A8-DF4C0B1D251F}" presName="parentText" presStyleLbl="node1" presStyleIdx="1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13578B-5805-4012-BA00-091CC7069207}" type="pres">
      <dgm:prSet presAssocID="{2EA8E08B-8A5E-4081-B1A8-DF4C0B1D251F}" presName="descendantText" presStyleLbl="alignAccFollowNode1" presStyleIdx="1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AD0DE9-E3CB-450C-A31D-7B38EB5434A4}" type="pres">
      <dgm:prSet presAssocID="{1F941812-F3D1-4968-8ACA-7B69D025B9E1}" presName="sp" presStyleCnt="0"/>
      <dgm:spPr/>
    </dgm:pt>
    <dgm:pt modelId="{9697FF51-9619-4F2E-BE57-5351F7DC138D}" type="pres">
      <dgm:prSet presAssocID="{E46F65AF-589D-4F71-9C7B-5D33D676AB28}" presName="linNode" presStyleCnt="0"/>
      <dgm:spPr/>
    </dgm:pt>
    <dgm:pt modelId="{269CAD2C-81B2-4BC6-8504-134B83349C1A}" type="pres">
      <dgm:prSet presAssocID="{E46F65AF-589D-4F71-9C7B-5D33D676AB28}" presName="parentText" presStyleLbl="node1" presStyleIdx="2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5542584-3FEA-4D02-B0D6-16B784130116}" type="pres">
      <dgm:prSet presAssocID="{E46F65AF-589D-4F71-9C7B-5D33D676AB28}" presName="descendantText" presStyleLbl="alignAccFollowNode1" presStyleIdx="2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AF0C82EB-2110-40BA-A2BB-35FC7B8BE4A0}" srcId="{E46F65AF-589D-4F71-9C7B-5D33D676AB28}" destId="{C394313D-9893-4315-A455-67795E16081B}" srcOrd="0" destOrd="0" parTransId="{B47A7638-E30A-47A7-97FA-7E0476B9B3FE}" sibTransId="{7A7269F0-D323-4B80-B0E3-6ED67B737010}"/>
    <dgm:cxn modelId="{A4F9CE3D-69C9-478C-ABF5-330DC4B257CE}" type="presOf" srcId="{112520B1-9DA6-471E-8A43-9D27EB8CCAEA}" destId="{A713578B-5805-4012-BA00-091CC7069207}" srcOrd="0" destOrd="0" presId="urn:microsoft.com/office/officeart/2005/8/layout/vList5"/>
    <dgm:cxn modelId="{A0EE4E81-2A5B-43E9-B5E7-87F7AB5D5890}" type="presOf" srcId="{275CF5C2-6C36-426E-ADF3-6223793AF7C2}" destId="{0F901118-CF38-4D91-A8FD-F0BCD6E5E932}" srcOrd="0" destOrd="0" presId="urn:microsoft.com/office/officeart/2005/8/layout/vList5"/>
    <dgm:cxn modelId="{6D762292-7F5E-4E09-AAD8-BE9C59A8EA31}" srcId="{985DADCC-BB70-4E44-9209-D434D79B80E5}" destId="{E46F65AF-589D-4F71-9C7B-5D33D676AB28}" srcOrd="2" destOrd="0" parTransId="{626B2D84-6EC4-4062-9BC2-8E333A057AB9}" sibTransId="{788EBF91-CC25-41C1-BC7A-F7386F10356D}"/>
    <dgm:cxn modelId="{97393D65-43C6-43A5-9FAC-6C36366A6BDF}" type="presOf" srcId="{985DADCC-BB70-4E44-9209-D434D79B80E5}" destId="{36C68DD3-DBA6-42E4-937D-40F0991A095F}" srcOrd="0" destOrd="0" presId="urn:microsoft.com/office/officeart/2005/8/layout/vList5"/>
    <dgm:cxn modelId="{E453543B-3018-4EC8-AAC5-38BEBDE55EC9}" srcId="{2EA8E08B-8A5E-4081-B1A8-DF4C0B1D251F}" destId="{112520B1-9DA6-471E-8A43-9D27EB8CCAEA}" srcOrd="0" destOrd="0" parTransId="{ED5FE213-C731-4A1D-87A2-9D03AA5E508F}" sibTransId="{8C14D0E0-A165-48AB-AD1E-51112537F7C1}"/>
    <dgm:cxn modelId="{E50E27B5-80E9-4622-A512-DEE7A2E4A3C8}" srcId="{985DADCC-BB70-4E44-9209-D434D79B80E5}" destId="{B4A1AE2F-1492-4C27-B51B-D22B47C688A3}" srcOrd="0" destOrd="0" parTransId="{6DCA61D3-88C1-4220-8FBF-DB5CF288B511}" sibTransId="{BB46D9E7-6285-4C61-9B7D-B0B70DBE9799}"/>
    <dgm:cxn modelId="{0DC0A763-8F30-4D68-9088-C55FBA8B3C0E}" type="presOf" srcId="{E46F65AF-589D-4F71-9C7B-5D33D676AB28}" destId="{269CAD2C-81B2-4BC6-8504-134B83349C1A}" srcOrd="0" destOrd="0" presId="urn:microsoft.com/office/officeart/2005/8/layout/vList5"/>
    <dgm:cxn modelId="{21D099CF-CEE9-4F7C-A5F4-14E0C32D9CC8}" type="presOf" srcId="{B4A1AE2F-1492-4C27-B51B-D22B47C688A3}" destId="{9668F006-D446-433F-8C51-418BFC539647}" srcOrd="0" destOrd="0" presId="urn:microsoft.com/office/officeart/2005/8/layout/vList5"/>
    <dgm:cxn modelId="{E73142EF-5119-4C1C-A9E8-A6AA3ED6DFEA}" srcId="{985DADCC-BB70-4E44-9209-D434D79B80E5}" destId="{2EA8E08B-8A5E-4081-B1A8-DF4C0B1D251F}" srcOrd="1" destOrd="0" parTransId="{FBA9AFC0-2C30-483A-82E3-E99FB82F0EC5}" sibTransId="{1F941812-F3D1-4968-8ACA-7B69D025B9E1}"/>
    <dgm:cxn modelId="{9FD5581A-45DD-4CAC-B0DE-F10E540F9444}" type="presOf" srcId="{C394313D-9893-4315-A455-67795E16081B}" destId="{95542584-3FEA-4D02-B0D6-16B784130116}" srcOrd="0" destOrd="0" presId="urn:microsoft.com/office/officeart/2005/8/layout/vList5"/>
    <dgm:cxn modelId="{971365F4-7434-44DD-901E-72A1A572CE9C}" type="presOf" srcId="{2EA8E08B-8A5E-4081-B1A8-DF4C0B1D251F}" destId="{5D4BCFF7-7484-4DA6-93D9-B599F8EFC976}" srcOrd="0" destOrd="0" presId="urn:microsoft.com/office/officeart/2005/8/layout/vList5"/>
    <dgm:cxn modelId="{4D40B540-8DC8-4065-B473-647F0CE9D67C}" srcId="{B4A1AE2F-1492-4C27-B51B-D22B47C688A3}" destId="{275CF5C2-6C36-426E-ADF3-6223793AF7C2}" srcOrd="0" destOrd="0" parTransId="{09DAB8CB-C8FC-4FBF-B62D-F2897A7EA5D9}" sibTransId="{71764643-8476-4DB8-8D5C-05A61E75D8CA}"/>
    <dgm:cxn modelId="{2EACC391-3E34-4546-94EA-2E102092FB2B}" type="presParOf" srcId="{36C68DD3-DBA6-42E4-937D-40F0991A095F}" destId="{A9BD8A55-2721-4DBE-9D4E-68646D6E67B6}" srcOrd="0" destOrd="0" presId="urn:microsoft.com/office/officeart/2005/8/layout/vList5"/>
    <dgm:cxn modelId="{60D8DC11-F6F1-4271-A0BA-4163A834D983}" type="presParOf" srcId="{A9BD8A55-2721-4DBE-9D4E-68646D6E67B6}" destId="{9668F006-D446-433F-8C51-418BFC539647}" srcOrd="0" destOrd="0" presId="urn:microsoft.com/office/officeart/2005/8/layout/vList5"/>
    <dgm:cxn modelId="{5E3D0376-7031-41DF-A238-0190F9CF167B}" type="presParOf" srcId="{A9BD8A55-2721-4DBE-9D4E-68646D6E67B6}" destId="{0F901118-CF38-4D91-A8FD-F0BCD6E5E932}" srcOrd="1" destOrd="0" presId="urn:microsoft.com/office/officeart/2005/8/layout/vList5"/>
    <dgm:cxn modelId="{327A248D-DC3B-4E7C-9459-B5F164D12472}" type="presParOf" srcId="{36C68DD3-DBA6-42E4-937D-40F0991A095F}" destId="{64851A03-9A59-4897-9A12-03011523DD76}" srcOrd="1" destOrd="0" presId="urn:microsoft.com/office/officeart/2005/8/layout/vList5"/>
    <dgm:cxn modelId="{D70A524F-98C0-4BA9-8D18-30879E2C278D}" type="presParOf" srcId="{36C68DD3-DBA6-42E4-937D-40F0991A095F}" destId="{AA96F9E1-85A4-4C18-8F5B-A9A9ECDEC148}" srcOrd="2" destOrd="0" presId="urn:microsoft.com/office/officeart/2005/8/layout/vList5"/>
    <dgm:cxn modelId="{FD7CCC87-1C91-4FBC-A5F7-13B58BF18121}" type="presParOf" srcId="{AA96F9E1-85A4-4C18-8F5B-A9A9ECDEC148}" destId="{5D4BCFF7-7484-4DA6-93D9-B599F8EFC976}" srcOrd="0" destOrd="0" presId="urn:microsoft.com/office/officeart/2005/8/layout/vList5"/>
    <dgm:cxn modelId="{5F5EFD8B-7981-48A1-8D7D-CCF505C317AF}" type="presParOf" srcId="{AA96F9E1-85A4-4C18-8F5B-A9A9ECDEC148}" destId="{A713578B-5805-4012-BA00-091CC7069207}" srcOrd="1" destOrd="0" presId="urn:microsoft.com/office/officeart/2005/8/layout/vList5"/>
    <dgm:cxn modelId="{5C00D261-3AD9-4920-9245-ABB678B46AC3}" type="presParOf" srcId="{36C68DD3-DBA6-42E4-937D-40F0991A095F}" destId="{EBAD0DE9-E3CB-450C-A31D-7B38EB5434A4}" srcOrd="3" destOrd="0" presId="urn:microsoft.com/office/officeart/2005/8/layout/vList5"/>
    <dgm:cxn modelId="{A241FE83-F895-4A98-AFEC-06BDBE79C0DC}" type="presParOf" srcId="{36C68DD3-DBA6-42E4-937D-40F0991A095F}" destId="{9697FF51-9619-4F2E-BE57-5351F7DC138D}" srcOrd="4" destOrd="0" presId="urn:microsoft.com/office/officeart/2005/8/layout/vList5"/>
    <dgm:cxn modelId="{EE767C04-05D2-4F8B-8843-D132FC1F8901}" type="presParOf" srcId="{9697FF51-9619-4F2E-BE57-5351F7DC138D}" destId="{269CAD2C-81B2-4BC6-8504-134B83349C1A}" srcOrd="0" destOrd="0" presId="urn:microsoft.com/office/officeart/2005/8/layout/vList5"/>
    <dgm:cxn modelId="{80127D51-0438-4BDD-8100-3A52911831E7}" type="presParOf" srcId="{9697FF51-9619-4F2E-BE57-5351F7DC138D}" destId="{95542584-3FEA-4D02-B0D6-16B784130116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5DADCC-BB70-4E44-9209-D434D79B80E5}" type="doc">
      <dgm:prSet loTypeId="urn:microsoft.com/office/officeart/2005/8/layout/vList5" loCatId="list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B4A1AE2F-1492-4C27-B51B-D22B47C688A3}">
      <dgm:prSet phldrT="[텍스트]" custT="1"/>
      <dgm:spPr/>
      <dgm:t>
        <a:bodyPr/>
        <a:lstStyle/>
        <a:p>
          <a:pPr latinLnBrk="1"/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데몬 및 </a:t>
          </a:r>
          <a:r>
            <a:rPr lang="en-US" altLang="ko-KR" sz="3600" dirty="0" smtClean="0">
              <a:latin typeface="맑은 고딕" pitchFamily="50" charset="-127"/>
              <a:ea typeface="맑은 고딕" pitchFamily="50" charset="-127"/>
            </a:rPr>
            <a:t>UI </a:t>
          </a:r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분리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6DCA61D3-88C1-4220-8FBF-DB5CF288B511}" type="parTrans" cxnId="{E50E27B5-80E9-4622-A512-DEE7A2E4A3C8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BB46D9E7-6285-4C61-9B7D-B0B70DBE9799}" type="sibTrans" cxnId="{E50E27B5-80E9-4622-A512-DEE7A2E4A3C8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275CF5C2-6C36-426E-ADF3-6223793AF7C2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사용자가 원하는 </a:t>
          </a:r>
          <a:r>
            <a:rPr lang="en-US" altLang="ko-KR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UI</a:t>
          </a:r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를 선택</a:t>
          </a:r>
          <a:endParaRPr lang="ko-KR" altLang="en-US" sz="2400" b="1" dirty="0">
            <a:solidFill>
              <a:schemeClr val="bg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09DAB8CB-C8FC-4FBF-B62D-F2897A7EA5D9}" type="parTrans" cxnId="{4D40B540-8DC8-4065-B473-647F0CE9D67C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1764643-8476-4DB8-8D5C-05A61E75D8CA}" type="sibTrans" cxnId="{4D40B540-8DC8-4065-B473-647F0CE9D67C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2EA8E08B-8A5E-4081-B1A8-DF4C0B1D251F}">
      <dgm:prSet phldrT="[텍스트]" custT="1"/>
      <dgm:spPr/>
      <dgm:t>
        <a:bodyPr/>
        <a:lstStyle/>
        <a:p>
          <a:pPr latinLnBrk="1"/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로그 저장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FBA9AFC0-2C30-483A-82E3-E99FB82F0EC5}" type="parTrans" cxnId="{E73142EF-5119-4C1C-A9E8-A6AA3ED6DFEA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1F941812-F3D1-4968-8ACA-7B69D025B9E1}" type="sibTrans" cxnId="{E73142EF-5119-4C1C-A9E8-A6AA3ED6DFEA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112520B1-9DA6-471E-8A43-9D27EB8CCAEA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작업 내역 추적</a:t>
          </a:r>
          <a:endParaRPr lang="ko-KR" altLang="en-US" sz="2400" b="1" dirty="0" smtClean="0">
            <a:solidFill>
              <a:schemeClr val="bg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ED5FE213-C731-4A1D-87A2-9D03AA5E508F}" type="parTrans" cxnId="{E453543B-3018-4EC8-AAC5-38BEBDE55EC9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8C14D0E0-A165-48AB-AD1E-51112537F7C1}" type="sibTrans" cxnId="{E453543B-3018-4EC8-AAC5-38BEBDE55EC9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E46F65AF-589D-4F71-9C7B-5D33D676AB28}">
      <dgm:prSet phldrT="[텍스트]" custT="1"/>
      <dgm:spPr/>
      <dgm:t>
        <a:bodyPr/>
        <a:lstStyle/>
        <a:p>
          <a:pPr latinLnBrk="1"/>
          <a:r>
            <a:rPr lang="ko-KR" altLang="en-US" sz="3600" dirty="0" smtClean="0">
              <a:latin typeface="맑은 고딕" pitchFamily="50" charset="-127"/>
              <a:ea typeface="맑은 고딕" pitchFamily="50" charset="-127"/>
            </a:rPr>
            <a:t>백업 기능</a:t>
          </a:r>
          <a:endParaRPr lang="ko-KR" altLang="en-US" sz="3600" dirty="0">
            <a:latin typeface="맑은 고딕" pitchFamily="50" charset="-127"/>
            <a:ea typeface="맑은 고딕" pitchFamily="50" charset="-127"/>
          </a:endParaRPr>
        </a:p>
      </dgm:t>
    </dgm:pt>
    <dgm:pt modelId="{626B2D84-6EC4-4062-9BC2-8E333A057AB9}" type="parTrans" cxnId="{6D762292-7F5E-4E09-AAD8-BE9C59A8EA31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88EBF91-CC25-41C1-BC7A-F7386F10356D}" type="sibTrans" cxnId="{6D762292-7F5E-4E09-AAD8-BE9C59A8EA31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C394313D-9893-4315-A455-67795E16081B}">
      <dgm:prSet phldrT="[텍스트]" custT="1"/>
      <dgm:spPr/>
      <dgm:t>
        <a:bodyPr/>
        <a:lstStyle/>
        <a:p>
          <a:pPr latinLnBrk="1"/>
          <a:r>
            <a:rPr lang="ko-KR" altLang="en-US" sz="24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rPr>
            <a:t>작업 내역 백업</a:t>
          </a:r>
          <a:endParaRPr lang="ko-KR" altLang="en-US" sz="2400" b="1" dirty="0" smtClean="0">
            <a:solidFill>
              <a:schemeClr val="bg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B47A7638-E30A-47A7-97FA-7E0476B9B3FE}" type="parTrans" cxnId="{AF0C82EB-2110-40BA-A2BB-35FC7B8BE4A0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7A7269F0-D323-4B80-B0E3-6ED67B737010}" type="sibTrans" cxnId="{AF0C82EB-2110-40BA-A2BB-35FC7B8BE4A0}">
      <dgm:prSet/>
      <dgm:spPr/>
      <dgm:t>
        <a:bodyPr/>
        <a:lstStyle/>
        <a:p>
          <a:pPr latinLnBrk="1"/>
          <a:endParaRPr lang="ko-KR" altLang="en-US" sz="1400">
            <a:latin typeface="맑은 고딕" pitchFamily="50" charset="-127"/>
            <a:ea typeface="맑은 고딕" pitchFamily="50" charset="-127"/>
          </a:endParaRPr>
        </a:p>
      </dgm:t>
    </dgm:pt>
    <dgm:pt modelId="{36C68DD3-DBA6-42E4-937D-40F0991A095F}" type="pres">
      <dgm:prSet presAssocID="{985DADCC-BB70-4E44-9209-D434D79B80E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9BD8A55-2721-4DBE-9D4E-68646D6E67B6}" type="pres">
      <dgm:prSet presAssocID="{B4A1AE2F-1492-4C27-B51B-D22B47C688A3}" presName="linNode" presStyleCnt="0"/>
      <dgm:spPr/>
    </dgm:pt>
    <dgm:pt modelId="{9668F006-D446-433F-8C51-418BFC539647}" type="pres">
      <dgm:prSet presAssocID="{B4A1AE2F-1492-4C27-B51B-D22B47C688A3}" presName="parentText" presStyleLbl="node1" presStyleIdx="0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F901118-CF38-4D91-A8FD-F0BCD6E5E932}" type="pres">
      <dgm:prSet presAssocID="{B4A1AE2F-1492-4C27-B51B-D22B47C688A3}" presName="descendantText" presStyleLbl="alignAccFollowNode1" presStyleIdx="0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4851A03-9A59-4897-9A12-03011523DD76}" type="pres">
      <dgm:prSet presAssocID="{BB46D9E7-6285-4C61-9B7D-B0B70DBE9799}" presName="sp" presStyleCnt="0"/>
      <dgm:spPr/>
    </dgm:pt>
    <dgm:pt modelId="{AA96F9E1-85A4-4C18-8F5B-A9A9ECDEC148}" type="pres">
      <dgm:prSet presAssocID="{2EA8E08B-8A5E-4081-B1A8-DF4C0B1D251F}" presName="linNode" presStyleCnt="0"/>
      <dgm:spPr/>
    </dgm:pt>
    <dgm:pt modelId="{5D4BCFF7-7484-4DA6-93D9-B599F8EFC976}" type="pres">
      <dgm:prSet presAssocID="{2EA8E08B-8A5E-4081-B1A8-DF4C0B1D251F}" presName="parentText" presStyleLbl="node1" presStyleIdx="1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13578B-5805-4012-BA00-091CC7069207}" type="pres">
      <dgm:prSet presAssocID="{2EA8E08B-8A5E-4081-B1A8-DF4C0B1D251F}" presName="descendantText" presStyleLbl="alignAccFollowNode1" presStyleIdx="1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BAD0DE9-E3CB-450C-A31D-7B38EB5434A4}" type="pres">
      <dgm:prSet presAssocID="{1F941812-F3D1-4968-8ACA-7B69D025B9E1}" presName="sp" presStyleCnt="0"/>
      <dgm:spPr/>
    </dgm:pt>
    <dgm:pt modelId="{9697FF51-9619-4F2E-BE57-5351F7DC138D}" type="pres">
      <dgm:prSet presAssocID="{E46F65AF-589D-4F71-9C7B-5D33D676AB28}" presName="linNode" presStyleCnt="0"/>
      <dgm:spPr/>
    </dgm:pt>
    <dgm:pt modelId="{269CAD2C-81B2-4BC6-8504-134B83349C1A}" type="pres">
      <dgm:prSet presAssocID="{E46F65AF-589D-4F71-9C7B-5D33D676AB28}" presName="parentText" presStyleLbl="node1" presStyleIdx="2" presStyleCnt="3" custScaleX="139563" custScaleY="2500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5542584-3FEA-4D02-B0D6-16B784130116}" type="pres">
      <dgm:prSet presAssocID="{E46F65AF-589D-4F71-9C7B-5D33D676AB28}" presName="descendantText" presStyleLbl="alignAccFollowNode1" presStyleIdx="2" presStyleCnt="3" custScaleY="25000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1661288C-4009-47B1-BC1C-1D3C48524DF6}" type="presOf" srcId="{985DADCC-BB70-4E44-9209-D434D79B80E5}" destId="{36C68DD3-DBA6-42E4-937D-40F0991A095F}" srcOrd="0" destOrd="0" presId="urn:microsoft.com/office/officeart/2005/8/layout/vList5"/>
    <dgm:cxn modelId="{01C53784-733D-48DD-BC79-0CC71F8504F3}" type="presOf" srcId="{112520B1-9DA6-471E-8A43-9D27EB8CCAEA}" destId="{A713578B-5805-4012-BA00-091CC7069207}" srcOrd="0" destOrd="0" presId="urn:microsoft.com/office/officeart/2005/8/layout/vList5"/>
    <dgm:cxn modelId="{E50E27B5-80E9-4622-A512-DEE7A2E4A3C8}" srcId="{985DADCC-BB70-4E44-9209-D434D79B80E5}" destId="{B4A1AE2F-1492-4C27-B51B-D22B47C688A3}" srcOrd="0" destOrd="0" parTransId="{6DCA61D3-88C1-4220-8FBF-DB5CF288B511}" sibTransId="{BB46D9E7-6285-4C61-9B7D-B0B70DBE9799}"/>
    <dgm:cxn modelId="{AF0C82EB-2110-40BA-A2BB-35FC7B8BE4A0}" srcId="{E46F65AF-589D-4F71-9C7B-5D33D676AB28}" destId="{C394313D-9893-4315-A455-67795E16081B}" srcOrd="0" destOrd="0" parTransId="{B47A7638-E30A-47A7-97FA-7E0476B9B3FE}" sibTransId="{7A7269F0-D323-4B80-B0E3-6ED67B737010}"/>
    <dgm:cxn modelId="{E73142EF-5119-4C1C-A9E8-A6AA3ED6DFEA}" srcId="{985DADCC-BB70-4E44-9209-D434D79B80E5}" destId="{2EA8E08B-8A5E-4081-B1A8-DF4C0B1D251F}" srcOrd="1" destOrd="0" parTransId="{FBA9AFC0-2C30-483A-82E3-E99FB82F0EC5}" sibTransId="{1F941812-F3D1-4968-8ACA-7B69D025B9E1}"/>
    <dgm:cxn modelId="{455033F0-5B62-46AE-85DB-C4ABE0149339}" type="presOf" srcId="{2EA8E08B-8A5E-4081-B1A8-DF4C0B1D251F}" destId="{5D4BCFF7-7484-4DA6-93D9-B599F8EFC976}" srcOrd="0" destOrd="0" presId="urn:microsoft.com/office/officeart/2005/8/layout/vList5"/>
    <dgm:cxn modelId="{889AD6B1-8FA6-4DB1-83C6-20E667295EBC}" type="presOf" srcId="{B4A1AE2F-1492-4C27-B51B-D22B47C688A3}" destId="{9668F006-D446-433F-8C51-418BFC539647}" srcOrd="0" destOrd="0" presId="urn:microsoft.com/office/officeart/2005/8/layout/vList5"/>
    <dgm:cxn modelId="{50B2BB80-C47D-4B64-A575-FCB9DED3979A}" type="presOf" srcId="{275CF5C2-6C36-426E-ADF3-6223793AF7C2}" destId="{0F901118-CF38-4D91-A8FD-F0BCD6E5E932}" srcOrd="0" destOrd="0" presId="urn:microsoft.com/office/officeart/2005/8/layout/vList5"/>
    <dgm:cxn modelId="{5ECA4184-D73C-4ED8-BCFB-31C33ED35A1A}" type="presOf" srcId="{C394313D-9893-4315-A455-67795E16081B}" destId="{95542584-3FEA-4D02-B0D6-16B784130116}" srcOrd="0" destOrd="0" presId="urn:microsoft.com/office/officeart/2005/8/layout/vList5"/>
    <dgm:cxn modelId="{E453543B-3018-4EC8-AAC5-38BEBDE55EC9}" srcId="{2EA8E08B-8A5E-4081-B1A8-DF4C0B1D251F}" destId="{112520B1-9DA6-471E-8A43-9D27EB8CCAEA}" srcOrd="0" destOrd="0" parTransId="{ED5FE213-C731-4A1D-87A2-9D03AA5E508F}" sibTransId="{8C14D0E0-A165-48AB-AD1E-51112537F7C1}"/>
    <dgm:cxn modelId="{4D40B540-8DC8-4065-B473-647F0CE9D67C}" srcId="{B4A1AE2F-1492-4C27-B51B-D22B47C688A3}" destId="{275CF5C2-6C36-426E-ADF3-6223793AF7C2}" srcOrd="0" destOrd="0" parTransId="{09DAB8CB-C8FC-4FBF-B62D-F2897A7EA5D9}" sibTransId="{71764643-8476-4DB8-8D5C-05A61E75D8CA}"/>
    <dgm:cxn modelId="{CB1B7FAB-67B6-454A-AADD-F9E22ECB38B8}" type="presOf" srcId="{E46F65AF-589D-4F71-9C7B-5D33D676AB28}" destId="{269CAD2C-81B2-4BC6-8504-134B83349C1A}" srcOrd="0" destOrd="0" presId="urn:microsoft.com/office/officeart/2005/8/layout/vList5"/>
    <dgm:cxn modelId="{6D762292-7F5E-4E09-AAD8-BE9C59A8EA31}" srcId="{985DADCC-BB70-4E44-9209-D434D79B80E5}" destId="{E46F65AF-589D-4F71-9C7B-5D33D676AB28}" srcOrd="2" destOrd="0" parTransId="{626B2D84-6EC4-4062-9BC2-8E333A057AB9}" sibTransId="{788EBF91-CC25-41C1-BC7A-F7386F10356D}"/>
    <dgm:cxn modelId="{04CCE8DE-7243-4C21-A8F0-51A98300EB6D}" type="presParOf" srcId="{36C68DD3-DBA6-42E4-937D-40F0991A095F}" destId="{A9BD8A55-2721-4DBE-9D4E-68646D6E67B6}" srcOrd="0" destOrd="0" presId="urn:microsoft.com/office/officeart/2005/8/layout/vList5"/>
    <dgm:cxn modelId="{25748D48-E680-4B84-BF5E-24BDE008B89F}" type="presParOf" srcId="{A9BD8A55-2721-4DBE-9D4E-68646D6E67B6}" destId="{9668F006-D446-433F-8C51-418BFC539647}" srcOrd="0" destOrd="0" presId="urn:microsoft.com/office/officeart/2005/8/layout/vList5"/>
    <dgm:cxn modelId="{2B82F6A2-5B88-4FC5-A9F5-48EEAF37FA00}" type="presParOf" srcId="{A9BD8A55-2721-4DBE-9D4E-68646D6E67B6}" destId="{0F901118-CF38-4D91-A8FD-F0BCD6E5E932}" srcOrd="1" destOrd="0" presId="urn:microsoft.com/office/officeart/2005/8/layout/vList5"/>
    <dgm:cxn modelId="{B5B11B29-EC64-4B41-A135-382A3AE1CB7C}" type="presParOf" srcId="{36C68DD3-DBA6-42E4-937D-40F0991A095F}" destId="{64851A03-9A59-4897-9A12-03011523DD76}" srcOrd="1" destOrd="0" presId="urn:microsoft.com/office/officeart/2005/8/layout/vList5"/>
    <dgm:cxn modelId="{E254489D-CFEA-4B4F-A321-3C8BAC0C2450}" type="presParOf" srcId="{36C68DD3-DBA6-42E4-937D-40F0991A095F}" destId="{AA96F9E1-85A4-4C18-8F5B-A9A9ECDEC148}" srcOrd="2" destOrd="0" presId="urn:microsoft.com/office/officeart/2005/8/layout/vList5"/>
    <dgm:cxn modelId="{51AD9F1F-D5DB-41F0-ABF7-BDAD74CD4868}" type="presParOf" srcId="{AA96F9E1-85A4-4C18-8F5B-A9A9ECDEC148}" destId="{5D4BCFF7-7484-4DA6-93D9-B599F8EFC976}" srcOrd="0" destOrd="0" presId="urn:microsoft.com/office/officeart/2005/8/layout/vList5"/>
    <dgm:cxn modelId="{D731A8B3-7990-4651-AF29-B5D06B249A36}" type="presParOf" srcId="{AA96F9E1-85A4-4C18-8F5B-A9A9ECDEC148}" destId="{A713578B-5805-4012-BA00-091CC7069207}" srcOrd="1" destOrd="0" presId="urn:microsoft.com/office/officeart/2005/8/layout/vList5"/>
    <dgm:cxn modelId="{A8029E47-7C21-4552-A977-9C4C0BCFE1C2}" type="presParOf" srcId="{36C68DD3-DBA6-42E4-937D-40F0991A095F}" destId="{EBAD0DE9-E3CB-450C-A31D-7B38EB5434A4}" srcOrd="3" destOrd="0" presId="urn:microsoft.com/office/officeart/2005/8/layout/vList5"/>
    <dgm:cxn modelId="{5A2ED60A-2D2A-4579-924D-86ED51438AA5}" type="presParOf" srcId="{36C68DD3-DBA6-42E4-937D-40F0991A095F}" destId="{9697FF51-9619-4F2E-BE57-5351F7DC138D}" srcOrd="4" destOrd="0" presId="urn:microsoft.com/office/officeart/2005/8/layout/vList5"/>
    <dgm:cxn modelId="{7E51992C-DAB7-47E0-A2E8-1914A12F1B99}" type="presParOf" srcId="{9697FF51-9619-4F2E-BE57-5351F7DC138D}" destId="{269CAD2C-81B2-4BC6-8504-134B83349C1A}" srcOrd="0" destOrd="0" presId="urn:microsoft.com/office/officeart/2005/8/layout/vList5"/>
    <dgm:cxn modelId="{F75C28A3-1D23-4A68-9F37-2B823D766FEB}" type="presParOf" srcId="{9697FF51-9619-4F2E-BE57-5351F7DC138D}" destId="{95542584-3FEA-4D02-B0D6-16B784130116}" srcOrd="1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867B0A-7C5F-410A-944E-3CA5B23FDB1E}" type="doc">
      <dgm:prSet loTypeId="urn:microsoft.com/office/officeart/2005/8/layout/vList2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D26B9FD7-2F14-4DD6-BA22-2D8011686E8F}">
      <dgm:prSet phldrT="[텍스트]" custT="1"/>
      <dgm:spPr/>
      <dgm:t>
        <a:bodyPr/>
        <a:lstStyle/>
        <a:p>
          <a:pPr latinLnBrk="1"/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변경</a:t>
          </a:r>
          <a:r>
            <a:rPr lang="en-US" altLang="ko-KR" sz="2700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파일</a:t>
          </a:r>
          <a:r>
            <a:rPr lang="en-US" altLang="ko-KR" sz="2700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추적</a:t>
          </a:r>
          <a:endParaRPr lang="ko-KR" altLang="en-US" sz="2700" dirty="0">
            <a:latin typeface="맑은 고딕" pitchFamily="50" charset="-127"/>
            <a:ea typeface="맑은 고딕" pitchFamily="50" charset="-127"/>
          </a:endParaRPr>
        </a:p>
      </dgm:t>
    </dgm:pt>
    <dgm:pt modelId="{CD3BD7E7-618D-482F-9B82-191AD4041733}" type="parTrans" cxnId="{3B58C240-BB60-45E5-8218-F439B7CB59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C0D42C87-BA81-44EA-85F5-7F6D29EA43C7}" type="sibTrans" cxnId="{3B58C240-BB60-45E5-8218-F439B7CB59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0A9191AC-A6DF-4879-8792-A71B68BEAAAA}">
      <dgm:prSet phldrT="[텍스트]" custT="1"/>
      <dgm:spPr/>
      <dgm:t>
        <a:bodyPr/>
        <a:lstStyle/>
        <a:p>
          <a:pPr latinLnBrk="1"/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추가</a:t>
          </a:r>
          <a:r>
            <a:rPr lang="en-US" altLang="ko-KR" sz="2100" baseline="0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수정 된 파일 추적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33D6383B-F619-4310-BD10-84195472CB0D}" type="parTrans" cxnId="{9061C79B-307A-4024-9816-F6757E2CE23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BDAA655C-77C5-4DAC-BE09-8036B619302C}" type="sibTrans" cxnId="{9061C79B-307A-4024-9816-F6757E2CE23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0B6949E-2DD0-4536-BC32-EA2C455205B3}">
      <dgm:prSet phldrT="[텍스트]" custT="1"/>
      <dgm:spPr/>
      <dgm:t>
        <a:bodyPr/>
        <a:lstStyle/>
        <a:p>
          <a:pPr latinLnBrk="1"/>
          <a:r>
            <a:rPr lang="en-US" altLang="ko-KR" sz="2700" dirty="0" smtClean="0">
              <a:latin typeface="맑은 고딕" pitchFamily="50" charset="-127"/>
              <a:ea typeface="맑은 고딕" pitchFamily="50" charset="-127"/>
            </a:rPr>
            <a:t>Local Time</a:t>
          </a:r>
          <a:endParaRPr lang="ko-KR" altLang="en-US" sz="2700" dirty="0">
            <a:latin typeface="맑은 고딕" pitchFamily="50" charset="-127"/>
            <a:ea typeface="맑은 고딕" pitchFamily="50" charset="-127"/>
          </a:endParaRPr>
        </a:p>
      </dgm:t>
    </dgm:pt>
    <dgm:pt modelId="{1EB5F249-806D-4750-B3FA-B0DAEB5531AA}" type="parTrans" cxnId="{2AC5DAE7-B66D-4F8D-B33B-04D4937DDA6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CE96B48-170D-449B-A7E5-9E1E166E95BF}" type="sibTrans" cxnId="{2AC5DAE7-B66D-4F8D-B33B-04D4937DDA6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C5BA58B-6D38-4D9E-9243-61AEA756D8BA}">
      <dgm:prSet phldrT="[텍스트]" custT="1"/>
      <dgm:spPr/>
      <dgm:t>
        <a:bodyPr/>
        <a:lstStyle/>
        <a:p>
          <a:pPr latinLnBrk="1"/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각 </a:t>
          </a:r>
          <a:r>
            <a:rPr lang="ko-KR" altLang="en-US" sz="2100" baseline="0" dirty="0" err="1" smtClean="0">
              <a:latin typeface="맑은 고딕" pitchFamily="50" charset="-127"/>
              <a:ea typeface="맑은 고딕" pitchFamily="50" charset="-127"/>
            </a:rPr>
            <a:t>지역대</a:t>
          </a:r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 별 시간 차이 반영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BE910E1A-E218-472A-A418-18FB8CA0B196}" type="parTrans" cxnId="{22A56ABC-055D-4560-BE95-920066C6C69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DAB0565-AA4C-45CE-A844-C1537CCF069A}" type="sibTrans" cxnId="{22A56ABC-055D-4560-BE95-920066C6C69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52CDDF16-91B5-44B0-ACD3-5312D0472410}">
      <dgm:prSet phldrT="[텍스트]" custT="1"/>
      <dgm:spPr/>
      <dgm:t>
        <a:bodyPr/>
        <a:lstStyle/>
        <a:p>
          <a:pPr latinLnBrk="1"/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상호배제</a:t>
          </a:r>
          <a:endParaRPr lang="ko-KR" altLang="en-US" sz="2700" dirty="0">
            <a:latin typeface="맑은 고딕" pitchFamily="50" charset="-127"/>
            <a:ea typeface="맑은 고딕" pitchFamily="50" charset="-127"/>
          </a:endParaRPr>
        </a:p>
      </dgm:t>
    </dgm:pt>
    <dgm:pt modelId="{BD69E9B5-B9B2-4801-A20A-891F598545AE}" type="parTrans" cxnId="{EEAD324E-8605-49B2-B44B-F6CCE06FBEC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FE58E55-1C4F-4DD4-B34B-DEC554392A06}" type="sibTrans" cxnId="{EEAD324E-8605-49B2-B44B-F6CCE06FBEC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4A86B96E-1012-40CB-A3FA-1A58BB7168B3}">
      <dgm:prSet phldrT="[텍스트]" custT="1"/>
      <dgm:spPr/>
      <dgm:t>
        <a:bodyPr/>
        <a:lstStyle/>
        <a:p>
          <a:pPr latinLnBrk="1"/>
          <a:r>
            <a:rPr lang="ko-KR" altLang="en-US" sz="2100" baseline="0" dirty="0" err="1" smtClean="0">
              <a:latin typeface="맑은 고딕" pitchFamily="50" charset="-127"/>
              <a:ea typeface="맑은 고딕" pitchFamily="50" charset="-127"/>
            </a:rPr>
            <a:t>전송중</a:t>
          </a:r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 중단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5145366A-7D3E-42A4-8D6B-1224F516F869}" type="parTrans" cxnId="{9AC140D5-87BD-489B-8FE8-C589DD82D13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95E68C6C-5B6F-4A61-9BD6-D9EDBF2DF04E}" type="sibTrans" cxnId="{9AC140D5-87BD-489B-8FE8-C589DD82D13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321E146-0567-4B1F-BEEB-59FEE48E240A}">
      <dgm:prSet phldrT="[텍스트]" custT="1"/>
      <dgm:spPr/>
      <dgm:t>
        <a:bodyPr/>
        <a:lstStyle/>
        <a:p>
          <a:pPr latinLnBrk="1"/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여러 프로그램들 사이의 간섭효과 제거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170811C7-B680-477C-8935-76FF2872EB6F}" type="parTrans" cxnId="{48F379B4-DA64-4CA4-B04F-75DA2680FD6D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E45EA5E-93D1-40D3-A6D4-F092651DA202}" type="sibTrans" cxnId="{48F379B4-DA64-4CA4-B04F-75DA2680FD6D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B85C0F6B-99A0-4393-9C13-25F119B7661B}">
      <dgm:prSet phldrT="[텍스트]" custT="1"/>
      <dgm:spPr/>
      <dgm:t>
        <a:bodyPr/>
        <a:lstStyle/>
        <a:p>
          <a:pPr latinLnBrk="1"/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대용량 파일 문제</a:t>
          </a:r>
          <a:endParaRPr lang="ko-KR" altLang="en-US" sz="2700" dirty="0">
            <a:latin typeface="맑은 고딕" pitchFamily="50" charset="-127"/>
            <a:ea typeface="맑은 고딕" pitchFamily="50" charset="-127"/>
          </a:endParaRPr>
        </a:p>
      </dgm:t>
    </dgm:pt>
    <dgm:pt modelId="{C3760CA6-477A-4343-A7F6-08352D5C1EE7}" type="parTrans" cxnId="{AD23B7FE-C757-481A-8B6B-E2C51E12B6F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7458D43-7ED8-4E4B-8EEE-8919B754F8C8}" type="sibTrans" cxnId="{AD23B7FE-C757-481A-8B6B-E2C51E12B6F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B4E4E88-FDD1-4D6F-B027-05D3843EFA32}">
      <dgm:prSet phldrT="[텍스트]" custT="1"/>
      <dgm:spPr/>
      <dgm:t>
        <a:bodyPr/>
        <a:lstStyle/>
        <a:p>
          <a:pPr latinLnBrk="1"/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중복전송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6D02B4FD-734B-400B-BD43-6C11D3CF910B}" type="parTrans" cxnId="{67910C4F-578B-4369-9977-50DC9A700C2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22206174-DFFF-44A6-8C35-BDA737708C84}" type="sibTrans" cxnId="{67910C4F-578B-4369-9977-50DC9A700C2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CD6E02A-C5AA-4F2F-B359-F1C2433019F7}">
      <dgm:prSet phldrT="[텍스트]" custT="1"/>
      <dgm:spPr/>
      <dgm:t>
        <a:bodyPr/>
        <a:lstStyle/>
        <a:p>
          <a:pPr latinLnBrk="1"/>
          <a:r>
            <a:rPr lang="ko-KR" altLang="en-US" sz="2700" dirty="0" smtClean="0">
              <a:latin typeface="맑은 고딕" pitchFamily="50" charset="-127"/>
              <a:ea typeface="맑은 고딕" pitchFamily="50" charset="-127"/>
            </a:rPr>
            <a:t>네트워크 장애발생</a:t>
          </a:r>
          <a:endParaRPr lang="ko-KR" altLang="en-US" sz="2700" dirty="0">
            <a:latin typeface="맑은 고딕" pitchFamily="50" charset="-127"/>
            <a:ea typeface="맑은 고딕" pitchFamily="50" charset="-127"/>
          </a:endParaRPr>
        </a:p>
      </dgm:t>
    </dgm:pt>
    <dgm:pt modelId="{72E42788-76C0-4D8A-9F91-960714DA8707}" type="parTrans" cxnId="{FC1DC173-B51F-4F84-86C4-9A91C60AA32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8935C26-C4CD-484E-8444-68D546D8A096}" type="sibTrans" cxnId="{FC1DC173-B51F-4F84-86C4-9A91C60AA32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6D47210-62D1-475D-8A46-59C348E6BFA5}">
      <dgm:prSet phldrT="[텍스트]" custT="1"/>
      <dgm:spPr/>
      <dgm:t>
        <a:bodyPr/>
        <a:lstStyle/>
        <a:p>
          <a:pPr latinLnBrk="1"/>
          <a:r>
            <a:rPr lang="ko-KR" altLang="en-US" sz="2100" baseline="0" dirty="0" smtClean="0">
              <a:latin typeface="맑은 고딕" pitchFamily="50" charset="-127"/>
              <a:ea typeface="맑은 고딕" pitchFamily="50" charset="-127"/>
            </a:rPr>
            <a:t>삭제된 파일 추적</a:t>
          </a:r>
          <a:endParaRPr lang="ko-KR" altLang="en-US" sz="2100" baseline="0" dirty="0">
            <a:latin typeface="맑은 고딕" pitchFamily="50" charset="-127"/>
            <a:ea typeface="맑은 고딕" pitchFamily="50" charset="-127"/>
          </a:endParaRPr>
        </a:p>
      </dgm:t>
    </dgm:pt>
    <dgm:pt modelId="{B48684C3-2BD7-48A4-B2AE-66542D009555}" type="parTrans" cxnId="{852EF5A2-5DDE-4B30-8D27-34AD5B18F36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6E047CBD-FA7E-4589-AD73-B4DDBC09252F}" type="sibTrans" cxnId="{852EF5A2-5DDE-4B30-8D27-34AD5B18F36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29F13B4-1531-4CCF-B355-FE8987B14A43}" type="pres">
      <dgm:prSet presAssocID="{12867B0A-7C5F-410A-944E-3CA5B23FDB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DFB399-A3DD-4647-B397-56944F82BE81}" type="pres">
      <dgm:prSet presAssocID="{D26B9FD7-2F14-4DD6-BA22-2D8011686E8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36C598-294B-40CB-A172-8366B8C31B06}" type="pres">
      <dgm:prSet presAssocID="{D26B9FD7-2F14-4DD6-BA22-2D8011686E8F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8C65B-9208-4116-AB54-D440790DEC14}" type="pres">
      <dgm:prSet presAssocID="{D0B6949E-2DD0-4536-BC32-EA2C455205B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D870C9D-21CF-4FCE-8261-EA135407B8A7}" type="pres">
      <dgm:prSet presAssocID="{D0B6949E-2DD0-4536-BC32-EA2C455205B3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AC1090-2961-4675-BB9E-F19BC814D980}" type="pres">
      <dgm:prSet presAssocID="{52CDDF16-91B5-44B0-ACD3-5312D047241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00D9A8-49E8-4E20-9BC6-17325E82B0EB}" type="pres">
      <dgm:prSet presAssocID="{52CDDF16-91B5-44B0-ACD3-5312D0472410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2FB1ED-EF14-4DFB-B7C0-16ED3EDEE712}" type="pres">
      <dgm:prSet presAssocID="{B85C0F6B-99A0-4393-9C13-25F119B7661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ED74E5F-8733-4947-87C6-3D38B58CC4E2}" type="pres">
      <dgm:prSet presAssocID="{B85C0F6B-99A0-4393-9C13-25F119B7661B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83D846-B9D2-4205-907B-30FE6EEDC179}" type="pres">
      <dgm:prSet presAssocID="{3CD6E02A-C5AA-4F2F-B359-F1C2433019F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761F7F7-9E59-4328-8962-3D932FD9EEAE}" type="pres">
      <dgm:prSet presAssocID="{3CD6E02A-C5AA-4F2F-B359-F1C2433019F7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286FBCD-FC86-44DE-8DB2-E3F909AC0958}" type="presOf" srcId="{D0B6949E-2DD0-4536-BC32-EA2C455205B3}" destId="{D838C65B-9208-4116-AB54-D440790DEC14}" srcOrd="0" destOrd="0" presId="urn:microsoft.com/office/officeart/2005/8/layout/vList2"/>
    <dgm:cxn modelId="{EFD1DBE5-B822-4B09-ACEB-35E8DA7E7900}" type="presOf" srcId="{3CD6E02A-C5AA-4F2F-B359-F1C2433019F7}" destId="{0283D846-B9D2-4205-907B-30FE6EEDC179}" srcOrd="0" destOrd="0" presId="urn:microsoft.com/office/officeart/2005/8/layout/vList2"/>
    <dgm:cxn modelId="{9061C79B-307A-4024-9816-F6757E2CE23F}" srcId="{D26B9FD7-2F14-4DD6-BA22-2D8011686E8F}" destId="{0A9191AC-A6DF-4879-8792-A71B68BEAAAA}" srcOrd="0" destOrd="0" parTransId="{33D6383B-F619-4310-BD10-84195472CB0D}" sibTransId="{BDAA655C-77C5-4DAC-BE09-8036B619302C}"/>
    <dgm:cxn modelId="{22A56ABC-055D-4560-BE95-920066C6C69C}" srcId="{D0B6949E-2DD0-4536-BC32-EA2C455205B3}" destId="{EC5BA58B-6D38-4D9E-9243-61AEA756D8BA}" srcOrd="0" destOrd="0" parTransId="{BE910E1A-E218-472A-A418-18FB8CA0B196}" sibTransId="{1DAB0565-AA4C-45CE-A844-C1537CCF069A}"/>
    <dgm:cxn modelId="{976A20F1-9666-4536-B005-8C8A2DC90501}" type="presOf" srcId="{EB4E4E88-FDD1-4D6F-B027-05D3843EFA32}" destId="{BED74E5F-8733-4947-87C6-3D38B58CC4E2}" srcOrd="0" destOrd="0" presId="urn:microsoft.com/office/officeart/2005/8/layout/vList2"/>
    <dgm:cxn modelId="{6804E17A-6711-4708-A224-0509B25AD4BC}" type="presOf" srcId="{B85C0F6B-99A0-4393-9C13-25F119B7661B}" destId="{BD2FB1ED-EF14-4DFB-B7C0-16ED3EDEE712}" srcOrd="0" destOrd="0" presId="urn:microsoft.com/office/officeart/2005/8/layout/vList2"/>
    <dgm:cxn modelId="{27DB0948-E7DB-467D-B201-12686F4ECEA2}" type="presOf" srcId="{D26B9FD7-2F14-4DD6-BA22-2D8011686E8F}" destId="{E0DFB399-A3DD-4647-B397-56944F82BE81}" srcOrd="0" destOrd="0" presId="urn:microsoft.com/office/officeart/2005/8/layout/vList2"/>
    <dgm:cxn modelId="{56EE398B-2522-4BB2-981A-E3F3A8A5E03A}" type="presOf" srcId="{3321E146-0567-4B1F-BEEB-59FEE48E240A}" destId="{5900D9A8-49E8-4E20-9BC6-17325E82B0EB}" srcOrd="0" destOrd="0" presId="urn:microsoft.com/office/officeart/2005/8/layout/vList2"/>
    <dgm:cxn modelId="{3F88FCE8-B0DF-4D49-8803-93ABC96932F6}" type="presOf" srcId="{12867B0A-7C5F-410A-944E-3CA5B23FDB1E}" destId="{329F13B4-1531-4CCF-B355-FE8987B14A43}" srcOrd="0" destOrd="0" presId="urn:microsoft.com/office/officeart/2005/8/layout/vList2"/>
    <dgm:cxn modelId="{C3CB1F1E-6E53-4B06-8318-F7F4624281C2}" type="presOf" srcId="{4A86B96E-1012-40CB-A3FA-1A58BB7168B3}" destId="{B761F7F7-9E59-4328-8962-3D932FD9EEAE}" srcOrd="0" destOrd="0" presId="urn:microsoft.com/office/officeart/2005/8/layout/vList2"/>
    <dgm:cxn modelId="{3B58C240-BB60-45E5-8218-F439B7CB5941}" srcId="{12867B0A-7C5F-410A-944E-3CA5B23FDB1E}" destId="{D26B9FD7-2F14-4DD6-BA22-2D8011686E8F}" srcOrd="0" destOrd="0" parTransId="{CD3BD7E7-618D-482F-9B82-191AD4041733}" sibTransId="{C0D42C87-BA81-44EA-85F5-7F6D29EA43C7}"/>
    <dgm:cxn modelId="{4681A1DB-039D-4C6D-8687-FA4AF90D95FE}" type="presOf" srcId="{0A9191AC-A6DF-4879-8792-A71B68BEAAAA}" destId="{E136C598-294B-40CB-A172-8366B8C31B06}" srcOrd="0" destOrd="0" presId="urn:microsoft.com/office/officeart/2005/8/layout/vList2"/>
    <dgm:cxn modelId="{9AC140D5-87BD-489B-8FE8-C589DD82D134}" srcId="{3CD6E02A-C5AA-4F2F-B359-F1C2433019F7}" destId="{4A86B96E-1012-40CB-A3FA-1A58BB7168B3}" srcOrd="0" destOrd="0" parTransId="{5145366A-7D3E-42A4-8D6B-1224F516F869}" sibTransId="{95E68C6C-5B6F-4A61-9BD6-D9EDBF2DF04E}"/>
    <dgm:cxn modelId="{48F379B4-DA64-4CA4-B04F-75DA2680FD6D}" srcId="{52CDDF16-91B5-44B0-ACD3-5312D0472410}" destId="{3321E146-0567-4B1F-BEEB-59FEE48E240A}" srcOrd="0" destOrd="0" parTransId="{170811C7-B680-477C-8935-76FF2872EB6F}" sibTransId="{EE45EA5E-93D1-40D3-A6D4-F092651DA202}"/>
    <dgm:cxn modelId="{2AC5DAE7-B66D-4F8D-B33B-04D4937DDA61}" srcId="{12867B0A-7C5F-410A-944E-3CA5B23FDB1E}" destId="{D0B6949E-2DD0-4536-BC32-EA2C455205B3}" srcOrd="1" destOrd="0" parTransId="{1EB5F249-806D-4750-B3FA-B0DAEB5531AA}" sibTransId="{1CE96B48-170D-449B-A7E5-9E1E166E95BF}"/>
    <dgm:cxn modelId="{67910C4F-578B-4369-9977-50DC9A700C2B}" srcId="{B85C0F6B-99A0-4393-9C13-25F119B7661B}" destId="{EB4E4E88-FDD1-4D6F-B027-05D3843EFA32}" srcOrd="0" destOrd="0" parTransId="{6D02B4FD-734B-400B-BD43-6C11D3CF910B}" sibTransId="{22206174-DFFF-44A6-8C35-BDA737708C84}"/>
    <dgm:cxn modelId="{AD23B7FE-C757-481A-8B6B-E2C51E12B6F4}" srcId="{12867B0A-7C5F-410A-944E-3CA5B23FDB1E}" destId="{B85C0F6B-99A0-4393-9C13-25F119B7661B}" srcOrd="3" destOrd="0" parTransId="{C3760CA6-477A-4343-A7F6-08352D5C1EE7}" sibTransId="{17458D43-7ED8-4E4B-8EEE-8919B754F8C8}"/>
    <dgm:cxn modelId="{D37ED08A-4976-4024-B4E9-0E076424FA74}" type="presOf" srcId="{52CDDF16-91B5-44B0-ACD3-5312D0472410}" destId="{B8AC1090-2961-4675-BB9E-F19BC814D980}" srcOrd="0" destOrd="0" presId="urn:microsoft.com/office/officeart/2005/8/layout/vList2"/>
    <dgm:cxn modelId="{852EF5A2-5DDE-4B30-8D27-34AD5B18F36C}" srcId="{D26B9FD7-2F14-4DD6-BA22-2D8011686E8F}" destId="{E6D47210-62D1-475D-8A46-59C348E6BFA5}" srcOrd="1" destOrd="0" parTransId="{B48684C3-2BD7-48A4-B2AE-66542D009555}" sibTransId="{6E047CBD-FA7E-4589-AD73-B4DDBC09252F}"/>
    <dgm:cxn modelId="{D6DD5F2E-5A18-4EE3-8B50-9890D5D6175A}" type="presOf" srcId="{EC5BA58B-6D38-4D9E-9243-61AEA756D8BA}" destId="{9D870C9D-21CF-4FCE-8261-EA135407B8A7}" srcOrd="0" destOrd="0" presId="urn:microsoft.com/office/officeart/2005/8/layout/vList2"/>
    <dgm:cxn modelId="{5BA62AD8-7F21-41F9-8829-48E338215063}" type="presOf" srcId="{E6D47210-62D1-475D-8A46-59C348E6BFA5}" destId="{E136C598-294B-40CB-A172-8366B8C31B06}" srcOrd="0" destOrd="1" presId="urn:microsoft.com/office/officeart/2005/8/layout/vList2"/>
    <dgm:cxn modelId="{EEAD324E-8605-49B2-B44B-F6CCE06FBEC9}" srcId="{12867B0A-7C5F-410A-944E-3CA5B23FDB1E}" destId="{52CDDF16-91B5-44B0-ACD3-5312D0472410}" srcOrd="2" destOrd="0" parTransId="{BD69E9B5-B9B2-4801-A20A-891F598545AE}" sibTransId="{DFE58E55-1C4F-4DD4-B34B-DEC554392A06}"/>
    <dgm:cxn modelId="{FC1DC173-B51F-4F84-86C4-9A91C60AA32F}" srcId="{12867B0A-7C5F-410A-944E-3CA5B23FDB1E}" destId="{3CD6E02A-C5AA-4F2F-B359-F1C2433019F7}" srcOrd="4" destOrd="0" parTransId="{72E42788-76C0-4D8A-9F91-960714DA8707}" sibTransId="{18935C26-C4CD-484E-8444-68D546D8A096}"/>
    <dgm:cxn modelId="{1DBBFB0F-01EB-4A45-B894-9B04CE325E47}" type="presParOf" srcId="{329F13B4-1531-4CCF-B355-FE8987B14A43}" destId="{E0DFB399-A3DD-4647-B397-56944F82BE81}" srcOrd="0" destOrd="0" presId="urn:microsoft.com/office/officeart/2005/8/layout/vList2"/>
    <dgm:cxn modelId="{F00F4DA7-4F6C-4C1F-A0D2-9F579B7A315A}" type="presParOf" srcId="{329F13B4-1531-4CCF-B355-FE8987B14A43}" destId="{E136C598-294B-40CB-A172-8366B8C31B06}" srcOrd="1" destOrd="0" presId="urn:microsoft.com/office/officeart/2005/8/layout/vList2"/>
    <dgm:cxn modelId="{7CE5DC89-8DEA-4F56-A28F-F77B643641F4}" type="presParOf" srcId="{329F13B4-1531-4CCF-B355-FE8987B14A43}" destId="{D838C65B-9208-4116-AB54-D440790DEC14}" srcOrd="2" destOrd="0" presId="urn:microsoft.com/office/officeart/2005/8/layout/vList2"/>
    <dgm:cxn modelId="{E9A2E020-92FC-419E-ABEE-9F4EC9B6D9D9}" type="presParOf" srcId="{329F13B4-1531-4CCF-B355-FE8987B14A43}" destId="{9D870C9D-21CF-4FCE-8261-EA135407B8A7}" srcOrd="3" destOrd="0" presId="urn:microsoft.com/office/officeart/2005/8/layout/vList2"/>
    <dgm:cxn modelId="{1448AB7C-D50E-46F4-9DCE-216804149538}" type="presParOf" srcId="{329F13B4-1531-4CCF-B355-FE8987B14A43}" destId="{B8AC1090-2961-4675-BB9E-F19BC814D980}" srcOrd="4" destOrd="0" presId="urn:microsoft.com/office/officeart/2005/8/layout/vList2"/>
    <dgm:cxn modelId="{7AE7EF74-0264-4EC3-8724-61DF8FD67890}" type="presParOf" srcId="{329F13B4-1531-4CCF-B355-FE8987B14A43}" destId="{5900D9A8-49E8-4E20-9BC6-17325E82B0EB}" srcOrd="5" destOrd="0" presId="urn:microsoft.com/office/officeart/2005/8/layout/vList2"/>
    <dgm:cxn modelId="{72C02A70-0EEE-4712-B20E-643E9B2FE1EE}" type="presParOf" srcId="{329F13B4-1531-4CCF-B355-FE8987B14A43}" destId="{BD2FB1ED-EF14-4DFB-B7C0-16ED3EDEE712}" srcOrd="6" destOrd="0" presId="urn:microsoft.com/office/officeart/2005/8/layout/vList2"/>
    <dgm:cxn modelId="{146E3EE5-DF8D-4DD7-973F-BE66586A71C8}" type="presParOf" srcId="{329F13B4-1531-4CCF-B355-FE8987B14A43}" destId="{BED74E5F-8733-4947-87C6-3D38B58CC4E2}" srcOrd="7" destOrd="0" presId="urn:microsoft.com/office/officeart/2005/8/layout/vList2"/>
    <dgm:cxn modelId="{3D38EF2F-976C-4A84-9799-517343CDFC97}" type="presParOf" srcId="{329F13B4-1531-4CCF-B355-FE8987B14A43}" destId="{0283D846-B9D2-4205-907B-30FE6EEDC179}" srcOrd="8" destOrd="0" presId="urn:microsoft.com/office/officeart/2005/8/layout/vList2"/>
    <dgm:cxn modelId="{B95019AA-C487-4C85-85D0-0B4DD17DDC7D}" type="presParOf" srcId="{329F13B4-1531-4CCF-B355-FE8987B14A43}" destId="{B761F7F7-9E59-4328-8962-3D932FD9EEAE}" srcOrd="9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867B0A-7C5F-410A-944E-3CA5B23FDB1E}" type="doc">
      <dgm:prSet loTypeId="urn:microsoft.com/office/officeart/2005/8/layout/vList2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D26B9FD7-2F14-4DD6-BA22-2D8011686E8F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변경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파일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</a:rPr>
            <a:t>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추적</a:t>
          </a:r>
          <a:endParaRPr lang="ko-KR" altLang="en-US" dirty="0">
            <a:latin typeface="맑은 고딕" pitchFamily="50" charset="-127"/>
            <a:ea typeface="맑은 고딕" pitchFamily="50" charset="-127"/>
          </a:endParaRPr>
        </a:p>
      </dgm:t>
    </dgm:pt>
    <dgm:pt modelId="{CD3BD7E7-618D-482F-9B82-191AD4041733}" type="parTrans" cxnId="{3B58C240-BB60-45E5-8218-F439B7CB59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C0D42C87-BA81-44EA-85F5-7F6D29EA43C7}" type="sibTrans" cxnId="{3B58C240-BB60-45E5-8218-F439B7CB594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0A9191AC-A6DF-4879-8792-A71B68BEAAAA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추가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</a:rPr>
            <a:t>,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수정 된 파일 추적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특정 시간 이후 수정내역 추적</a:t>
          </a:r>
          <a:endParaRPr lang="ko-KR" altLang="en-US" b="1" dirty="0">
            <a:solidFill>
              <a:srgbClr val="FFFF00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33D6383B-F619-4310-BD10-84195472CB0D}" type="parTrans" cxnId="{9061C79B-307A-4024-9816-F6757E2CE23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BDAA655C-77C5-4DAC-BE09-8036B619302C}" type="sibTrans" cxnId="{9061C79B-307A-4024-9816-F6757E2CE23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0B6949E-2DD0-4536-BC32-EA2C455205B3}">
      <dgm:prSet phldrT="[텍스트]"/>
      <dgm:spPr/>
      <dgm:t>
        <a:bodyPr/>
        <a:lstStyle/>
        <a:p>
          <a:pPr latinLnBrk="1"/>
          <a:r>
            <a:rPr lang="en-US" altLang="ko-KR" dirty="0" smtClean="0">
              <a:latin typeface="맑은 고딕" pitchFamily="50" charset="-127"/>
              <a:ea typeface="맑은 고딕" pitchFamily="50" charset="-127"/>
            </a:rPr>
            <a:t>Local Time</a:t>
          </a:r>
          <a:endParaRPr lang="ko-KR" altLang="en-US" dirty="0">
            <a:latin typeface="맑은 고딕" pitchFamily="50" charset="-127"/>
            <a:ea typeface="맑은 고딕" pitchFamily="50" charset="-127"/>
          </a:endParaRPr>
        </a:p>
      </dgm:t>
    </dgm:pt>
    <dgm:pt modelId="{1EB5F249-806D-4750-B3FA-B0DAEB5531AA}" type="parTrans" cxnId="{2AC5DAE7-B66D-4F8D-B33B-04D4937DDA6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CE96B48-170D-449B-A7E5-9E1E166E95BF}" type="sibTrans" cxnId="{2AC5DAE7-B66D-4F8D-B33B-04D4937DDA61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C5BA58B-6D38-4D9E-9243-61AEA756D8BA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각 </a:t>
          </a:r>
          <a:r>
            <a:rPr lang="ko-KR" altLang="en-US" dirty="0" err="1" smtClean="0">
              <a:latin typeface="맑은 고딕" pitchFamily="50" charset="-127"/>
              <a:ea typeface="맑은 고딕" pitchFamily="50" charset="-127"/>
            </a:rPr>
            <a:t>지역대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 별 시간 차이 반영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동기화 시간 사용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(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각 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PC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의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 Local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 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Time)</a:t>
          </a:r>
          <a:endParaRPr lang="ko-KR" altLang="en-US" b="1" dirty="0" smtClean="0">
            <a:solidFill>
              <a:srgbClr val="FFFF00"/>
            </a:solidFill>
            <a:latin typeface="맑은 고딕" pitchFamily="50" charset="-127"/>
            <a:ea typeface="맑은 고딕" pitchFamily="50" charset="-127"/>
            <a:sym typeface="Wingdings" pitchFamily="2" charset="2"/>
          </a:endParaRPr>
        </a:p>
      </dgm:t>
    </dgm:pt>
    <dgm:pt modelId="{BE910E1A-E218-472A-A418-18FB8CA0B196}" type="parTrans" cxnId="{22A56ABC-055D-4560-BE95-920066C6C69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DAB0565-AA4C-45CE-A844-C1537CCF069A}" type="sibTrans" cxnId="{22A56ABC-055D-4560-BE95-920066C6C69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52CDDF16-91B5-44B0-ACD3-5312D0472410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상호배제</a:t>
          </a:r>
          <a:endParaRPr lang="ko-KR" altLang="en-US" dirty="0">
            <a:latin typeface="맑은 고딕" pitchFamily="50" charset="-127"/>
            <a:ea typeface="맑은 고딕" pitchFamily="50" charset="-127"/>
          </a:endParaRPr>
        </a:p>
      </dgm:t>
    </dgm:pt>
    <dgm:pt modelId="{BD69E9B5-B9B2-4801-A20A-891F598545AE}" type="parTrans" cxnId="{EEAD324E-8605-49B2-B44B-F6CCE06FBEC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DFE58E55-1C4F-4DD4-B34B-DEC554392A06}" type="sibTrans" cxnId="{EEAD324E-8605-49B2-B44B-F6CCE06FBEC9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4A86B96E-1012-40CB-A3FA-1A58BB7168B3}">
      <dgm:prSet phldrT="[텍스트]"/>
      <dgm:spPr/>
      <dgm:t>
        <a:bodyPr/>
        <a:lstStyle/>
        <a:p>
          <a:pPr latinLnBrk="1"/>
          <a:r>
            <a:rPr lang="ko-KR" altLang="en-US" dirty="0" err="1" smtClean="0">
              <a:latin typeface="맑은 고딕" pitchFamily="50" charset="-127"/>
              <a:ea typeface="맑은 고딕" pitchFamily="50" charset="-127"/>
            </a:rPr>
            <a:t>전송중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 중단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모든 상태를 파일로 저장</a:t>
          </a:r>
        </a:p>
      </dgm:t>
    </dgm:pt>
    <dgm:pt modelId="{5145366A-7D3E-42A4-8D6B-1224F516F869}" type="parTrans" cxnId="{9AC140D5-87BD-489B-8FE8-C589DD82D13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95E68C6C-5B6F-4A61-9BD6-D9EDBF2DF04E}" type="sibTrans" cxnId="{9AC140D5-87BD-489B-8FE8-C589DD82D13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321E146-0567-4B1F-BEEB-59FEE48E240A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여러 프로그램들 사이의 간섭효과 제거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Lock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설정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이후 상태 전환</a:t>
          </a:r>
        </a:p>
      </dgm:t>
    </dgm:pt>
    <dgm:pt modelId="{170811C7-B680-477C-8935-76FF2872EB6F}" type="parTrans" cxnId="{48F379B4-DA64-4CA4-B04F-75DA2680FD6D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E45EA5E-93D1-40D3-A6D4-F092651DA202}" type="sibTrans" cxnId="{48F379B4-DA64-4CA4-B04F-75DA2680FD6D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B85C0F6B-99A0-4393-9C13-25F119B7661B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대용량 파일 문제</a:t>
          </a:r>
          <a:endParaRPr lang="ko-KR" altLang="en-US" dirty="0">
            <a:latin typeface="맑은 고딕" pitchFamily="50" charset="-127"/>
            <a:ea typeface="맑은 고딕" pitchFamily="50" charset="-127"/>
          </a:endParaRPr>
        </a:p>
      </dgm:t>
    </dgm:pt>
    <dgm:pt modelId="{C3760CA6-477A-4343-A7F6-08352D5C1EE7}" type="parTrans" cxnId="{AD23B7FE-C757-481A-8B6B-E2C51E12B6F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7458D43-7ED8-4E4B-8EEE-8919B754F8C8}" type="sibTrans" cxnId="{AD23B7FE-C757-481A-8B6B-E2C51E12B6F4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B4E4E88-FDD1-4D6F-B027-05D3843EFA32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중복전송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MD5 Hash Code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비교</a:t>
          </a:r>
          <a:r>
            <a:rPr lang="en-US" altLang="ko-KR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후 전송</a:t>
          </a:r>
        </a:p>
      </dgm:t>
    </dgm:pt>
    <dgm:pt modelId="{6D02B4FD-734B-400B-BD43-6C11D3CF910B}" type="parTrans" cxnId="{67910C4F-578B-4369-9977-50DC9A700C2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22206174-DFFF-44A6-8C35-BDA737708C84}" type="sibTrans" cxnId="{67910C4F-578B-4369-9977-50DC9A700C2B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CD6E02A-C5AA-4F2F-B359-F1C2433019F7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네트워크 장애발생</a:t>
          </a:r>
          <a:endParaRPr lang="ko-KR" altLang="en-US" dirty="0">
            <a:latin typeface="맑은 고딕" pitchFamily="50" charset="-127"/>
            <a:ea typeface="맑은 고딕" pitchFamily="50" charset="-127"/>
          </a:endParaRPr>
        </a:p>
      </dgm:t>
    </dgm:pt>
    <dgm:pt modelId="{72E42788-76C0-4D8A-9F91-960714DA8707}" type="parTrans" cxnId="{FC1DC173-B51F-4F84-86C4-9A91C60AA32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18935C26-C4CD-484E-8444-68D546D8A096}" type="sibTrans" cxnId="{FC1DC173-B51F-4F84-86C4-9A91C60AA32F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E6D47210-62D1-475D-8A46-59C348E6BFA5}">
      <dgm:prSet phldrT="[텍스트]"/>
      <dgm:spPr/>
      <dgm:t>
        <a:bodyPr/>
        <a:lstStyle/>
        <a:p>
          <a:pPr latinLnBrk="1"/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삭제된 파일 추적 </a:t>
          </a:r>
          <a:r>
            <a:rPr lang="en-US" altLang="ko-KR" dirty="0" smtClean="0">
              <a:latin typeface="맑은 고딕" pitchFamily="50" charset="-127"/>
              <a:ea typeface="맑은 고딕" pitchFamily="50" charset="-127"/>
              <a:sym typeface="Wingdings" pitchFamily="2" charset="2"/>
            </a:rPr>
            <a:t> </a:t>
          </a:r>
          <a:r>
            <a:rPr lang="ko-KR" altLang="en-US" b="1" dirty="0" smtClean="0">
              <a:solidFill>
                <a:srgbClr val="FFFF00"/>
              </a:solidFill>
              <a:latin typeface="맑은 고딕" pitchFamily="50" charset="-127"/>
              <a:ea typeface="맑은 고딕" pitchFamily="50" charset="-127"/>
              <a:sym typeface="Wingdings" pitchFamily="2" charset="2"/>
            </a:rPr>
            <a:t>동기화 당시 파일 내역을 저장 후 비교</a:t>
          </a:r>
          <a:endParaRPr lang="ko-KR" altLang="en-US" b="1" dirty="0">
            <a:solidFill>
              <a:srgbClr val="FFFF00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B48684C3-2BD7-48A4-B2AE-66542D009555}" type="parTrans" cxnId="{852EF5A2-5DDE-4B30-8D27-34AD5B18F36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6E047CBD-FA7E-4589-AD73-B4DDBC09252F}" type="sibTrans" cxnId="{852EF5A2-5DDE-4B30-8D27-34AD5B18F36C}">
      <dgm:prSet/>
      <dgm:spPr/>
      <dgm:t>
        <a:bodyPr/>
        <a:lstStyle/>
        <a:p>
          <a:pPr latinLnBrk="1"/>
          <a:endParaRPr lang="ko-KR" altLang="en-US">
            <a:latin typeface="맑은 고딕" pitchFamily="50" charset="-127"/>
            <a:ea typeface="맑은 고딕" pitchFamily="50" charset="-127"/>
          </a:endParaRPr>
        </a:p>
      </dgm:t>
    </dgm:pt>
    <dgm:pt modelId="{329F13B4-1531-4CCF-B355-FE8987B14A43}" type="pres">
      <dgm:prSet presAssocID="{12867B0A-7C5F-410A-944E-3CA5B23FDB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0DFB399-A3DD-4647-B397-56944F82BE81}" type="pres">
      <dgm:prSet presAssocID="{D26B9FD7-2F14-4DD6-BA22-2D8011686E8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136C598-294B-40CB-A172-8366B8C31B06}" type="pres">
      <dgm:prSet presAssocID="{D26B9FD7-2F14-4DD6-BA22-2D8011686E8F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838C65B-9208-4116-AB54-D440790DEC14}" type="pres">
      <dgm:prSet presAssocID="{D0B6949E-2DD0-4536-BC32-EA2C455205B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D870C9D-21CF-4FCE-8261-EA135407B8A7}" type="pres">
      <dgm:prSet presAssocID="{D0B6949E-2DD0-4536-BC32-EA2C455205B3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8AC1090-2961-4675-BB9E-F19BC814D980}" type="pres">
      <dgm:prSet presAssocID="{52CDDF16-91B5-44B0-ACD3-5312D047241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900D9A8-49E8-4E20-9BC6-17325E82B0EB}" type="pres">
      <dgm:prSet presAssocID="{52CDDF16-91B5-44B0-ACD3-5312D0472410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D2FB1ED-EF14-4DFB-B7C0-16ED3EDEE712}" type="pres">
      <dgm:prSet presAssocID="{B85C0F6B-99A0-4393-9C13-25F119B7661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ED74E5F-8733-4947-87C6-3D38B58CC4E2}" type="pres">
      <dgm:prSet presAssocID="{B85C0F6B-99A0-4393-9C13-25F119B7661B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283D846-B9D2-4205-907B-30FE6EEDC179}" type="pres">
      <dgm:prSet presAssocID="{3CD6E02A-C5AA-4F2F-B359-F1C2433019F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761F7F7-9E59-4328-8962-3D932FD9EEAE}" type="pres">
      <dgm:prSet presAssocID="{3CD6E02A-C5AA-4F2F-B359-F1C2433019F7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C3CCE58F-F3D0-46AD-9726-1C56737D6C00}" type="presOf" srcId="{52CDDF16-91B5-44B0-ACD3-5312D0472410}" destId="{B8AC1090-2961-4675-BB9E-F19BC814D980}" srcOrd="0" destOrd="0" presId="urn:microsoft.com/office/officeart/2005/8/layout/vList2"/>
    <dgm:cxn modelId="{9061C79B-307A-4024-9816-F6757E2CE23F}" srcId="{D26B9FD7-2F14-4DD6-BA22-2D8011686E8F}" destId="{0A9191AC-A6DF-4879-8792-A71B68BEAAAA}" srcOrd="0" destOrd="0" parTransId="{33D6383B-F619-4310-BD10-84195472CB0D}" sibTransId="{BDAA655C-77C5-4DAC-BE09-8036B619302C}"/>
    <dgm:cxn modelId="{49BA2126-B36F-480F-8A8B-393DB8299B16}" type="presOf" srcId="{D26B9FD7-2F14-4DD6-BA22-2D8011686E8F}" destId="{E0DFB399-A3DD-4647-B397-56944F82BE81}" srcOrd="0" destOrd="0" presId="urn:microsoft.com/office/officeart/2005/8/layout/vList2"/>
    <dgm:cxn modelId="{22A56ABC-055D-4560-BE95-920066C6C69C}" srcId="{D0B6949E-2DD0-4536-BC32-EA2C455205B3}" destId="{EC5BA58B-6D38-4D9E-9243-61AEA756D8BA}" srcOrd="0" destOrd="0" parTransId="{BE910E1A-E218-472A-A418-18FB8CA0B196}" sibTransId="{1DAB0565-AA4C-45CE-A844-C1537CCF069A}"/>
    <dgm:cxn modelId="{CF678171-49A0-46DA-8800-DF6ACB7F94DE}" type="presOf" srcId="{B85C0F6B-99A0-4393-9C13-25F119B7661B}" destId="{BD2FB1ED-EF14-4DFB-B7C0-16ED3EDEE712}" srcOrd="0" destOrd="0" presId="urn:microsoft.com/office/officeart/2005/8/layout/vList2"/>
    <dgm:cxn modelId="{727E6F8B-C3E1-460D-950C-8AAD7A4748E5}" type="presOf" srcId="{4A86B96E-1012-40CB-A3FA-1A58BB7168B3}" destId="{B761F7F7-9E59-4328-8962-3D932FD9EEAE}" srcOrd="0" destOrd="0" presId="urn:microsoft.com/office/officeart/2005/8/layout/vList2"/>
    <dgm:cxn modelId="{D3547AB5-A3D0-4849-829B-661CF2BC1BB8}" type="presOf" srcId="{12867B0A-7C5F-410A-944E-3CA5B23FDB1E}" destId="{329F13B4-1531-4CCF-B355-FE8987B14A43}" srcOrd="0" destOrd="0" presId="urn:microsoft.com/office/officeart/2005/8/layout/vList2"/>
    <dgm:cxn modelId="{BC181A83-0F65-46A5-9D95-9884F23862CF}" type="presOf" srcId="{0A9191AC-A6DF-4879-8792-A71B68BEAAAA}" destId="{E136C598-294B-40CB-A172-8366B8C31B06}" srcOrd="0" destOrd="0" presId="urn:microsoft.com/office/officeart/2005/8/layout/vList2"/>
    <dgm:cxn modelId="{42AA0ABD-3F7A-43C8-93B4-FE70E7B3C1C9}" type="presOf" srcId="{EB4E4E88-FDD1-4D6F-B027-05D3843EFA32}" destId="{BED74E5F-8733-4947-87C6-3D38B58CC4E2}" srcOrd="0" destOrd="0" presId="urn:microsoft.com/office/officeart/2005/8/layout/vList2"/>
    <dgm:cxn modelId="{31330EE3-FD34-467A-928C-B1300F987F2D}" type="presOf" srcId="{3CD6E02A-C5AA-4F2F-B359-F1C2433019F7}" destId="{0283D846-B9D2-4205-907B-30FE6EEDC179}" srcOrd="0" destOrd="0" presId="urn:microsoft.com/office/officeart/2005/8/layout/vList2"/>
    <dgm:cxn modelId="{275F04E4-4FFC-4C4D-A0CF-8C701C07432E}" type="presOf" srcId="{3321E146-0567-4B1F-BEEB-59FEE48E240A}" destId="{5900D9A8-49E8-4E20-9BC6-17325E82B0EB}" srcOrd="0" destOrd="0" presId="urn:microsoft.com/office/officeart/2005/8/layout/vList2"/>
    <dgm:cxn modelId="{3B58C240-BB60-45E5-8218-F439B7CB5941}" srcId="{12867B0A-7C5F-410A-944E-3CA5B23FDB1E}" destId="{D26B9FD7-2F14-4DD6-BA22-2D8011686E8F}" srcOrd="0" destOrd="0" parTransId="{CD3BD7E7-618D-482F-9B82-191AD4041733}" sibTransId="{C0D42C87-BA81-44EA-85F5-7F6D29EA43C7}"/>
    <dgm:cxn modelId="{9AC140D5-87BD-489B-8FE8-C589DD82D134}" srcId="{3CD6E02A-C5AA-4F2F-B359-F1C2433019F7}" destId="{4A86B96E-1012-40CB-A3FA-1A58BB7168B3}" srcOrd="0" destOrd="0" parTransId="{5145366A-7D3E-42A4-8D6B-1224F516F869}" sibTransId="{95E68C6C-5B6F-4A61-9BD6-D9EDBF2DF04E}"/>
    <dgm:cxn modelId="{3C806B50-CE6A-42DD-95DE-223432E2B440}" type="presOf" srcId="{E6D47210-62D1-475D-8A46-59C348E6BFA5}" destId="{E136C598-294B-40CB-A172-8366B8C31B06}" srcOrd="0" destOrd="1" presId="urn:microsoft.com/office/officeart/2005/8/layout/vList2"/>
    <dgm:cxn modelId="{48F379B4-DA64-4CA4-B04F-75DA2680FD6D}" srcId="{52CDDF16-91B5-44B0-ACD3-5312D0472410}" destId="{3321E146-0567-4B1F-BEEB-59FEE48E240A}" srcOrd="0" destOrd="0" parTransId="{170811C7-B680-477C-8935-76FF2872EB6F}" sibTransId="{EE45EA5E-93D1-40D3-A6D4-F092651DA202}"/>
    <dgm:cxn modelId="{2AC5DAE7-B66D-4F8D-B33B-04D4937DDA61}" srcId="{12867B0A-7C5F-410A-944E-3CA5B23FDB1E}" destId="{D0B6949E-2DD0-4536-BC32-EA2C455205B3}" srcOrd="1" destOrd="0" parTransId="{1EB5F249-806D-4750-B3FA-B0DAEB5531AA}" sibTransId="{1CE96B48-170D-449B-A7E5-9E1E166E95BF}"/>
    <dgm:cxn modelId="{67910C4F-578B-4369-9977-50DC9A700C2B}" srcId="{B85C0F6B-99A0-4393-9C13-25F119B7661B}" destId="{EB4E4E88-FDD1-4D6F-B027-05D3843EFA32}" srcOrd="0" destOrd="0" parTransId="{6D02B4FD-734B-400B-BD43-6C11D3CF910B}" sibTransId="{22206174-DFFF-44A6-8C35-BDA737708C84}"/>
    <dgm:cxn modelId="{AD23B7FE-C757-481A-8B6B-E2C51E12B6F4}" srcId="{12867B0A-7C5F-410A-944E-3CA5B23FDB1E}" destId="{B85C0F6B-99A0-4393-9C13-25F119B7661B}" srcOrd="3" destOrd="0" parTransId="{C3760CA6-477A-4343-A7F6-08352D5C1EE7}" sibTransId="{17458D43-7ED8-4E4B-8EEE-8919B754F8C8}"/>
    <dgm:cxn modelId="{5B51018C-F72F-478E-933A-AA858C6F109A}" type="presOf" srcId="{EC5BA58B-6D38-4D9E-9243-61AEA756D8BA}" destId="{9D870C9D-21CF-4FCE-8261-EA135407B8A7}" srcOrd="0" destOrd="0" presId="urn:microsoft.com/office/officeart/2005/8/layout/vList2"/>
    <dgm:cxn modelId="{852EF5A2-5DDE-4B30-8D27-34AD5B18F36C}" srcId="{D26B9FD7-2F14-4DD6-BA22-2D8011686E8F}" destId="{E6D47210-62D1-475D-8A46-59C348E6BFA5}" srcOrd="1" destOrd="0" parTransId="{B48684C3-2BD7-48A4-B2AE-66542D009555}" sibTransId="{6E047CBD-FA7E-4589-AD73-B4DDBC09252F}"/>
    <dgm:cxn modelId="{46069BAA-0447-4801-84C9-119332AFF050}" type="presOf" srcId="{D0B6949E-2DD0-4536-BC32-EA2C455205B3}" destId="{D838C65B-9208-4116-AB54-D440790DEC14}" srcOrd="0" destOrd="0" presId="urn:microsoft.com/office/officeart/2005/8/layout/vList2"/>
    <dgm:cxn modelId="{EEAD324E-8605-49B2-B44B-F6CCE06FBEC9}" srcId="{12867B0A-7C5F-410A-944E-3CA5B23FDB1E}" destId="{52CDDF16-91B5-44B0-ACD3-5312D0472410}" srcOrd="2" destOrd="0" parTransId="{BD69E9B5-B9B2-4801-A20A-891F598545AE}" sibTransId="{DFE58E55-1C4F-4DD4-B34B-DEC554392A06}"/>
    <dgm:cxn modelId="{FC1DC173-B51F-4F84-86C4-9A91C60AA32F}" srcId="{12867B0A-7C5F-410A-944E-3CA5B23FDB1E}" destId="{3CD6E02A-C5AA-4F2F-B359-F1C2433019F7}" srcOrd="4" destOrd="0" parTransId="{72E42788-76C0-4D8A-9F91-960714DA8707}" sibTransId="{18935C26-C4CD-484E-8444-68D546D8A096}"/>
    <dgm:cxn modelId="{3D50088A-9F92-4B4B-8F21-8F8921E58025}" type="presParOf" srcId="{329F13B4-1531-4CCF-B355-FE8987B14A43}" destId="{E0DFB399-A3DD-4647-B397-56944F82BE81}" srcOrd="0" destOrd="0" presId="urn:microsoft.com/office/officeart/2005/8/layout/vList2"/>
    <dgm:cxn modelId="{2E9BF70E-348A-41F9-BACC-FC16AE37C72B}" type="presParOf" srcId="{329F13B4-1531-4CCF-B355-FE8987B14A43}" destId="{E136C598-294B-40CB-A172-8366B8C31B06}" srcOrd="1" destOrd="0" presId="urn:microsoft.com/office/officeart/2005/8/layout/vList2"/>
    <dgm:cxn modelId="{2CFFAB1D-736A-4F7A-9C18-22A914751E0E}" type="presParOf" srcId="{329F13B4-1531-4CCF-B355-FE8987B14A43}" destId="{D838C65B-9208-4116-AB54-D440790DEC14}" srcOrd="2" destOrd="0" presId="urn:microsoft.com/office/officeart/2005/8/layout/vList2"/>
    <dgm:cxn modelId="{C0DBE1BE-CBFD-41EE-BBBF-28E9E3E41C4E}" type="presParOf" srcId="{329F13B4-1531-4CCF-B355-FE8987B14A43}" destId="{9D870C9D-21CF-4FCE-8261-EA135407B8A7}" srcOrd="3" destOrd="0" presId="urn:microsoft.com/office/officeart/2005/8/layout/vList2"/>
    <dgm:cxn modelId="{C0C6FADC-CC37-473C-8936-38120F3E2F20}" type="presParOf" srcId="{329F13B4-1531-4CCF-B355-FE8987B14A43}" destId="{B8AC1090-2961-4675-BB9E-F19BC814D980}" srcOrd="4" destOrd="0" presId="urn:microsoft.com/office/officeart/2005/8/layout/vList2"/>
    <dgm:cxn modelId="{385011CC-4D14-495C-B147-26B0678F0382}" type="presParOf" srcId="{329F13B4-1531-4CCF-B355-FE8987B14A43}" destId="{5900D9A8-49E8-4E20-9BC6-17325E82B0EB}" srcOrd="5" destOrd="0" presId="urn:microsoft.com/office/officeart/2005/8/layout/vList2"/>
    <dgm:cxn modelId="{0B5F7B25-A7F5-45A5-A53A-3D8CB8DEB796}" type="presParOf" srcId="{329F13B4-1531-4CCF-B355-FE8987B14A43}" destId="{BD2FB1ED-EF14-4DFB-B7C0-16ED3EDEE712}" srcOrd="6" destOrd="0" presId="urn:microsoft.com/office/officeart/2005/8/layout/vList2"/>
    <dgm:cxn modelId="{9809FB19-40D5-46A3-8848-A0A9BD86FCE5}" type="presParOf" srcId="{329F13B4-1531-4CCF-B355-FE8987B14A43}" destId="{BED74E5F-8733-4947-87C6-3D38B58CC4E2}" srcOrd="7" destOrd="0" presId="urn:microsoft.com/office/officeart/2005/8/layout/vList2"/>
    <dgm:cxn modelId="{1BC9557D-5AC9-4868-85CD-B9203F0120CE}" type="presParOf" srcId="{329F13B4-1531-4CCF-B355-FE8987B14A43}" destId="{0283D846-B9D2-4205-907B-30FE6EEDC179}" srcOrd="8" destOrd="0" presId="urn:microsoft.com/office/officeart/2005/8/layout/vList2"/>
    <dgm:cxn modelId="{25198956-0A94-4435-A4F8-11D3A8A93D82}" type="presParOf" srcId="{329F13B4-1531-4CCF-B355-FE8987B14A43}" destId="{B761F7F7-9E59-4328-8962-3D932FD9EEAE}" srcOrd="9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6F20DE-6BDF-4C02-B139-17212959082E}" type="doc">
      <dgm:prSet loTypeId="urn:microsoft.com/office/officeart/2005/8/layout/list1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FB5B122D-7BCD-4867-A131-CD8416074F7C}">
      <dgm:prSet phldrT="[텍스트]"/>
      <dgm:spPr>
        <a:gradFill rotWithShape="0">
          <a:gsLst>
            <a:gs pos="0">
              <a:schemeClr val="accent6">
                <a:hueOff val="0"/>
                <a:satOff val="0"/>
                <a:lumOff val="0"/>
                <a:shade val="51000"/>
                <a:satMod val="130000"/>
                <a:alpha val="8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개발환경</a:t>
          </a:r>
          <a:endParaRPr lang="ko-KR" altLang="en-US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248D9EA0-131F-4212-873F-DEAB01227D03}" type="parTrans" cxnId="{2973AE20-BAC3-48B0-A599-E8999DAC5EA4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A0475EA6-6972-4102-B86C-0EA91ACD55B3}" type="sibTrans" cxnId="{2973AE20-BAC3-48B0-A599-E8999DAC5EA4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9D8A87D7-1749-427D-AE8B-619D51B6D40D}">
      <dgm:prSet phldrT="[텍스트]"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O/S      : Linux Kernel 2.6.20-16</a:t>
          </a:r>
          <a:endParaRPr lang="ko-KR" altLang="en-US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F45C175E-BB0B-4C93-90CB-D4C6520CE885}" type="parTrans" cxnId="{0C4B138D-AD56-45DD-8C94-FC3A55C6CA4C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F117B4B0-C027-4DC0-BCB1-27995C93FB4C}" type="sibTrans" cxnId="{0C4B138D-AD56-45DD-8C94-FC3A55C6CA4C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AA0B5096-031B-4AF7-BED2-A64B083359CA}">
      <dgm:prSet phldrT="[텍스트]"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O/S  : Linux (32 / 64bit) </a:t>
          </a:r>
          <a:r>
            <a:rPr 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기반의</a:t>
          </a:r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 OS</a:t>
          </a:r>
          <a:endParaRPr lang="ko-KR" altLang="en-US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E5FDF0C1-E2DF-45F2-95AF-64BC6EAC8D38}" type="parTrans" cxnId="{C488E6D9-8F97-4AB8-B7B5-FCADD00E2D69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D0312272-92A5-4C39-BF1D-EB8A710B5000}" type="sibTrans" cxnId="{C488E6D9-8F97-4AB8-B7B5-FCADD00E2D69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44C581C2-41D0-4C01-A421-09CCAEFBD283}">
      <dgm:prSet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Language : C / C++</a:t>
          </a:r>
          <a:endParaRPr lang="ko-KR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D2A81AC0-329C-4F33-B3CB-5AD39EB34642}" type="parTrans" cxnId="{8BFDD2C3-29F2-42A6-9973-A7CF9C150A0C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CCD995CE-1495-4CF5-9A7C-143F071B0238}" type="sibTrans" cxnId="{8BFDD2C3-29F2-42A6-9973-A7CF9C150A0C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58CC3F1E-B94D-4585-82D3-7B2B382574B0}">
      <dgm:prSet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Compiler  : GCC version 4.1.2</a:t>
          </a:r>
          <a:endParaRPr lang="ko-KR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318F0BBB-9C88-4E8F-A740-B531844122B8}" type="parTrans" cxnId="{B98274CA-DE28-4A9B-99F5-A12C431F3846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17155B4F-4EA3-44ED-AD78-E1727D2E6F09}" type="sibTrans" cxnId="{B98274CA-DE28-4A9B-99F5-A12C431F3846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0EC4FE20-E8DD-4BE7-B61A-19DC69483855}">
      <dgm:prSet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Library : </a:t>
          </a:r>
          <a:r>
            <a:rPr lang="en-US" b="1" dirty="0" err="1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OpenSSL</a:t>
          </a:r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-dev</a:t>
          </a:r>
          <a:endParaRPr lang="ko-KR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251DEF6D-7EA6-479F-BAE0-94A4E8D37A66}" type="parTrans" cxnId="{73CA40CB-DD6A-4523-939F-47AE7DECBCDB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D86F1AEC-2855-41D8-A963-3B530F5F9AC1}" type="sibTrans" cxnId="{73CA40CB-DD6A-4523-939F-47AE7DECBCDB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AD303B42-AD45-4313-BF1B-DC7A42C8F00C}">
      <dgm:prSet/>
      <dgm:spPr>
        <a:gradFill rotWithShape="0">
          <a:gsLst>
            <a:gs pos="0">
              <a:schemeClr val="accent6">
                <a:hueOff val="0"/>
                <a:satOff val="0"/>
                <a:lumOff val="0"/>
                <a:shade val="51000"/>
                <a:satMod val="130000"/>
                <a:alpha val="8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동작환경</a:t>
          </a:r>
          <a:endParaRPr lang="ko-KR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94131C01-00CD-4623-9061-A806957819F6}" type="parTrans" cxnId="{3F8DEFE7-2BF1-4B71-BEA4-B949F46830BD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F943EE08-81DB-40F2-ACA3-C16BD87BA269}" type="sibTrans" cxnId="{3F8DEFE7-2BF1-4B71-BEA4-B949F46830BD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BC829D81-6F70-4751-A694-C9E57BC90A25}">
      <dgm:prSet/>
      <dgm:spPr>
        <a:solidFill>
          <a:schemeClr val="lt1">
            <a:hueOff val="0"/>
            <a:satOff val="0"/>
            <a:lumOff val="0"/>
            <a:alpha val="20000"/>
          </a:schemeClr>
        </a:solidFill>
      </dgm:spPr>
      <dgm:t>
        <a:bodyPr/>
        <a:lstStyle/>
        <a:p>
          <a:pPr latinLnBrk="1"/>
          <a:r>
            <a:rPr 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기타  </a:t>
          </a:r>
          <a:r>
            <a:rPr lang="en-US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: </a:t>
          </a:r>
          <a:r>
            <a:rPr lang="ko-KR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rPr>
            <a:t>네트워크 지원 환경</a:t>
          </a:r>
          <a:endParaRPr lang="ko-KR" b="1" dirty="0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D28731FF-6B13-4C83-B4D3-D866BF603DD8}" type="parTrans" cxnId="{50392DC8-CB87-4944-AA1E-165EE3382AA7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F9A78A70-9851-40EF-B7CC-7F7CE1B314D7}" type="sibTrans" cxnId="{50392DC8-CB87-4944-AA1E-165EE3382AA7}">
      <dgm:prSet/>
      <dgm:spPr/>
      <dgm:t>
        <a:bodyPr/>
        <a:lstStyle/>
        <a:p>
          <a:pPr latinLnBrk="1"/>
          <a:endParaRPr lang="ko-KR" altLang="en-US" b="1">
            <a:solidFill>
              <a:schemeClr val="tx1"/>
            </a:solidFill>
            <a:latin typeface="맑은 고딕" pitchFamily="50" charset="-127"/>
            <a:ea typeface="맑은 고딕" pitchFamily="50" charset="-127"/>
          </a:endParaRPr>
        </a:p>
      </dgm:t>
    </dgm:pt>
    <dgm:pt modelId="{B9CF451F-D7E3-4C9C-B703-3D6C3A949715}" type="pres">
      <dgm:prSet presAssocID="{3D6F20DE-6BDF-4C02-B139-17212959082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DC4E42-777C-47F1-BB8E-244EF23D3244}" type="pres">
      <dgm:prSet presAssocID="{FB5B122D-7BCD-4867-A131-CD8416074F7C}" presName="parentLin" presStyleCnt="0"/>
      <dgm:spPr/>
    </dgm:pt>
    <dgm:pt modelId="{9568F9E0-A851-4F2A-A12B-74149D0C9B45}" type="pres">
      <dgm:prSet presAssocID="{FB5B122D-7BCD-4867-A131-CD8416074F7C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CEA965DE-8E1D-43BB-9EF6-85044C987934}" type="pres">
      <dgm:prSet presAssocID="{FB5B122D-7BCD-4867-A131-CD8416074F7C}" presName="parentText" presStyleLbl="node1" presStyleIdx="0" presStyleCnt="2" custScaleX="63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BAFEF5B-0F11-49C6-BCEA-A99F50BB3B84}" type="pres">
      <dgm:prSet presAssocID="{FB5B122D-7BCD-4867-A131-CD8416074F7C}" presName="negativeSpace" presStyleCnt="0"/>
      <dgm:spPr/>
    </dgm:pt>
    <dgm:pt modelId="{340215D4-BEE9-443F-BB2A-BB8ED7F6800F}" type="pres">
      <dgm:prSet presAssocID="{FB5B122D-7BCD-4867-A131-CD8416074F7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0BA93D4-D4F7-4194-9D6F-2F3FE9F81CB3}" type="pres">
      <dgm:prSet presAssocID="{A0475EA6-6972-4102-B86C-0EA91ACD55B3}" presName="spaceBetweenRectangles" presStyleCnt="0"/>
      <dgm:spPr/>
    </dgm:pt>
    <dgm:pt modelId="{4AAE65D5-EBC8-4858-91E0-21B27318F9C3}" type="pres">
      <dgm:prSet presAssocID="{AD303B42-AD45-4313-BF1B-DC7A42C8F00C}" presName="parentLin" presStyleCnt="0"/>
      <dgm:spPr/>
    </dgm:pt>
    <dgm:pt modelId="{F0F900BD-9CC8-4FB5-AB1A-97D0D2EFDFCC}" type="pres">
      <dgm:prSet presAssocID="{AD303B42-AD45-4313-BF1B-DC7A42C8F00C}" presName="parentLeftMargin" presStyleLbl="node1" presStyleIdx="0" presStyleCnt="2"/>
      <dgm:spPr/>
      <dgm:t>
        <a:bodyPr/>
        <a:lstStyle/>
        <a:p>
          <a:pPr latinLnBrk="1"/>
          <a:endParaRPr lang="ko-KR" altLang="en-US"/>
        </a:p>
      </dgm:t>
    </dgm:pt>
    <dgm:pt modelId="{B961B982-A965-4FEE-8494-7890A841E666}" type="pres">
      <dgm:prSet presAssocID="{AD303B42-AD45-4313-BF1B-DC7A42C8F00C}" presName="parentText" presStyleLbl="node1" presStyleIdx="1" presStyleCnt="2" custScaleX="63810">
        <dgm:presLayoutVars>
          <dgm:chMax val="0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17C87AB-EDD1-4E6B-B9EB-570CE0A7346F}" type="pres">
      <dgm:prSet presAssocID="{AD303B42-AD45-4313-BF1B-DC7A42C8F00C}" presName="negativeSpace" presStyleCnt="0"/>
      <dgm:spPr/>
    </dgm:pt>
    <dgm:pt modelId="{2AC74859-4892-4DA7-B5E2-1E4B0FA1DB39}" type="pres">
      <dgm:prSet presAssocID="{AD303B42-AD45-4313-BF1B-DC7A42C8F00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02DD1C8B-C121-4CCF-B413-24B63C720C76}" type="presOf" srcId="{FB5B122D-7BCD-4867-A131-CD8416074F7C}" destId="{CEA965DE-8E1D-43BB-9EF6-85044C987934}" srcOrd="1" destOrd="0" presId="urn:microsoft.com/office/officeart/2005/8/layout/list1"/>
    <dgm:cxn modelId="{50392DC8-CB87-4944-AA1E-165EE3382AA7}" srcId="{AD303B42-AD45-4313-BF1B-DC7A42C8F00C}" destId="{BC829D81-6F70-4751-A694-C9E57BC90A25}" srcOrd="1" destOrd="0" parTransId="{D28731FF-6B13-4C83-B4D3-D866BF603DD8}" sibTransId="{F9A78A70-9851-40EF-B7CC-7F7CE1B314D7}"/>
    <dgm:cxn modelId="{73CA40CB-DD6A-4523-939F-47AE7DECBCDB}" srcId="{FB5B122D-7BCD-4867-A131-CD8416074F7C}" destId="{0EC4FE20-E8DD-4BE7-B61A-19DC69483855}" srcOrd="3" destOrd="0" parTransId="{251DEF6D-7EA6-479F-BAE0-94A4E8D37A66}" sibTransId="{D86F1AEC-2855-41D8-A963-3B530F5F9AC1}"/>
    <dgm:cxn modelId="{2EAE81B3-7CBA-484F-AAF2-F251EB4FE255}" type="presOf" srcId="{FB5B122D-7BCD-4867-A131-CD8416074F7C}" destId="{9568F9E0-A851-4F2A-A12B-74149D0C9B45}" srcOrd="0" destOrd="0" presId="urn:microsoft.com/office/officeart/2005/8/layout/list1"/>
    <dgm:cxn modelId="{F1C0CA19-596D-4D7E-A7CD-E6C82A7560A3}" type="presOf" srcId="{44C581C2-41D0-4C01-A421-09CCAEFBD283}" destId="{340215D4-BEE9-443F-BB2A-BB8ED7F6800F}" srcOrd="0" destOrd="1" presId="urn:microsoft.com/office/officeart/2005/8/layout/list1"/>
    <dgm:cxn modelId="{1D4F8291-3A6D-4154-A931-C38A6A8A0EDE}" type="presOf" srcId="{BC829D81-6F70-4751-A694-C9E57BC90A25}" destId="{2AC74859-4892-4DA7-B5E2-1E4B0FA1DB39}" srcOrd="0" destOrd="1" presId="urn:microsoft.com/office/officeart/2005/8/layout/list1"/>
    <dgm:cxn modelId="{99866E77-D621-43A2-856F-150A7D62DFAE}" type="presOf" srcId="{3D6F20DE-6BDF-4C02-B139-17212959082E}" destId="{B9CF451F-D7E3-4C9C-B703-3D6C3A949715}" srcOrd="0" destOrd="0" presId="urn:microsoft.com/office/officeart/2005/8/layout/list1"/>
    <dgm:cxn modelId="{8BFDD2C3-29F2-42A6-9973-A7CF9C150A0C}" srcId="{FB5B122D-7BCD-4867-A131-CD8416074F7C}" destId="{44C581C2-41D0-4C01-A421-09CCAEFBD283}" srcOrd="1" destOrd="0" parTransId="{D2A81AC0-329C-4F33-B3CB-5AD39EB34642}" sibTransId="{CCD995CE-1495-4CF5-9A7C-143F071B0238}"/>
    <dgm:cxn modelId="{3F8DEFE7-2BF1-4B71-BEA4-B949F46830BD}" srcId="{3D6F20DE-6BDF-4C02-B139-17212959082E}" destId="{AD303B42-AD45-4313-BF1B-DC7A42C8F00C}" srcOrd="1" destOrd="0" parTransId="{94131C01-00CD-4623-9061-A806957819F6}" sibTransId="{F943EE08-81DB-40F2-ACA3-C16BD87BA269}"/>
    <dgm:cxn modelId="{07D02F25-139A-4FB4-87DE-B3ABC0D81FA5}" type="presOf" srcId="{AA0B5096-031B-4AF7-BED2-A64B083359CA}" destId="{2AC74859-4892-4DA7-B5E2-1E4B0FA1DB39}" srcOrd="0" destOrd="0" presId="urn:microsoft.com/office/officeart/2005/8/layout/list1"/>
    <dgm:cxn modelId="{B98274CA-DE28-4A9B-99F5-A12C431F3846}" srcId="{FB5B122D-7BCD-4867-A131-CD8416074F7C}" destId="{58CC3F1E-B94D-4585-82D3-7B2B382574B0}" srcOrd="2" destOrd="0" parTransId="{318F0BBB-9C88-4E8F-A740-B531844122B8}" sibTransId="{17155B4F-4EA3-44ED-AD78-E1727D2E6F09}"/>
    <dgm:cxn modelId="{E779768F-CB4B-46A0-A546-216043EEE6B0}" type="presOf" srcId="{58CC3F1E-B94D-4585-82D3-7B2B382574B0}" destId="{340215D4-BEE9-443F-BB2A-BB8ED7F6800F}" srcOrd="0" destOrd="2" presId="urn:microsoft.com/office/officeart/2005/8/layout/list1"/>
    <dgm:cxn modelId="{C488E6D9-8F97-4AB8-B7B5-FCADD00E2D69}" srcId="{AD303B42-AD45-4313-BF1B-DC7A42C8F00C}" destId="{AA0B5096-031B-4AF7-BED2-A64B083359CA}" srcOrd="0" destOrd="0" parTransId="{E5FDF0C1-E2DF-45F2-95AF-64BC6EAC8D38}" sibTransId="{D0312272-92A5-4C39-BF1D-EB8A710B5000}"/>
    <dgm:cxn modelId="{0C4B138D-AD56-45DD-8C94-FC3A55C6CA4C}" srcId="{FB5B122D-7BCD-4867-A131-CD8416074F7C}" destId="{9D8A87D7-1749-427D-AE8B-619D51B6D40D}" srcOrd="0" destOrd="0" parTransId="{F45C175E-BB0B-4C93-90CB-D4C6520CE885}" sibTransId="{F117B4B0-C027-4DC0-BCB1-27995C93FB4C}"/>
    <dgm:cxn modelId="{2973AE20-BAC3-48B0-A599-E8999DAC5EA4}" srcId="{3D6F20DE-6BDF-4C02-B139-17212959082E}" destId="{FB5B122D-7BCD-4867-A131-CD8416074F7C}" srcOrd="0" destOrd="0" parTransId="{248D9EA0-131F-4212-873F-DEAB01227D03}" sibTransId="{A0475EA6-6972-4102-B86C-0EA91ACD55B3}"/>
    <dgm:cxn modelId="{4045A9AE-6EC6-4A9D-B88D-1AF49F52C7BB}" type="presOf" srcId="{0EC4FE20-E8DD-4BE7-B61A-19DC69483855}" destId="{340215D4-BEE9-443F-BB2A-BB8ED7F6800F}" srcOrd="0" destOrd="3" presId="urn:microsoft.com/office/officeart/2005/8/layout/list1"/>
    <dgm:cxn modelId="{7E41CA49-E43C-497D-BFA3-321A5369EB0D}" type="presOf" srcId="{AD303B42-AD45-4313-BF1B-DC7A42C8F00C}" destId="{F0F900BD-9CC8-4FB5-AB1A-97D0D2EFDFCC}" srcOrd="0" destOrd="0" presId="urn:microsoft.com/office/officeart/2005/8/layout/list1"/>
    <dgm:cxn modelId="{D0A408ED-8BDC-4BC4-BB5B-04D1D1B0CAEC}" type="presOf" srcId="{9D8A87D7-1749-427D-AE8B-619D51B6D40D}" destId="{340215D4-BEE9-443F-BB2A-BB8ED7F6800F}" srcOrd="0" destOrd="0" presId="urn:microsoft.com/office/officeart/2005/8/layout/list1"/>
    <dgm:cxn modelId="{D2D2D3DA-B8CA-419F-B779-1ECD7947099B}" type="presOf" srcId="{AD303B42-AD45-4313-BF1B-DC7A42C8F00C}" destId="{B961B982-A965-4FEE-8494-7890A841E666}" srcOrd="1" destOrd="0" presId="urn:microsoft.com/office/officeart/2005/8/layout/list1"/>
    <dgm:cxn modelId="{2EB5070F-D761-4F78-A6FF-396C522AEFB7}" type="presParOf" srcId="{B9CF451F-D7E3-4C9C-B703-3D6C3A949715}" destId="{50DC4E42-777C-47F1-BB8E-244EF23D3244}" srcOrd="0" destOrd="0" presId="urn:microsoft.com/office/officeart/2005/8/layout/list1"/>
    <dgm:cxn modelId="{21A415A7-75C1-4EBB-845A-ADAF0AA01624}" type="presParOf" srcId="{50DC4E42-777C-47F1-BB8E-244EF23D3244}" destId="{9568F9E0-A851-4F2A-A12B-74149D0C9B45}" srcOrd="0" destOrd="0" presId="urn:microsoft.com/office/officeart/2005/8/layout/list1"/>
    <dgm:cxn modelId="{3EACEF5D-B9EA-4265-8CFF-8EF6855F2CFE}" type="presParOf" srcId="{50DC4E42-777C-47F1-BB8E-244EF23D3244}" destId="{CEA965DE-8E1D-43BB-9EF6-85044C987934}" srcOrd="1" destOrd="0" presId="urn:microsoft.com/office/officeart/2005/8/layout/list1"/>
    <dgm:cxn modelId="{1C5D2AF1-A598-4C79-80F8-8A7E41F3A50D}" type="presParOf" srcId="{B9CF451F-D7E3-4C9C-B703-3D6C3A949715}" destId="{BBAFEF5B-0F11-49C6-BCEA-A99F50BB3B84}" srcOrd="1" destOrd="0" presId="urn:microsoft.com/office/officeart/2005/8/layout/list1"/>
    <dgm:cxn modelId="{415CA2EE-29BD-432F-BD04-0686257F02E0}" type="presParOf" srcId="{B9CF451F-D7E3-4C9C-B703-3D6C3A949715}" destId="{340215D4-BEE9-443F-BB2A-BB8ED7F6800F}" srcOrd="2" destOrd="0" presId="urn:microsoft.com/office/officeart/2005/8/layout/list1"/>
    <dgm:cxn modelId="{BF34A271-B9FB-44EC-B965-193E6535BBD1}" type="presParOf" srcId="{B9CF451F-D7E3-4C9C-B703-3D6C3A949715}" destId="{A0BA93D4-D4F7-4194-9D6F-2F3FE9F81CB3}" srcOrd="3" destOrd="0" presId="urn:microsoft.com/office/officeart/2005/8/layout/list1"/>
    <dgm:cxn modelId="{4E6DE849-264B-430A-BF76-C032D3F71591}" type="presParOf" srcId="{B9CF451F-D7E3-4C9C-B703-3D6C3A949715}" destId="{4AAE65D5-EBC8-4858-91E0-21B27318F9C3}" srcOrd="4" destOrd="0" presId="urn:microsoft.com/office/officeart/2005/8/layout/list1"/>
    <dgm:cxn modelId="{DF702B0D-EC77-4C0E-AB07-8ECB34BEADAC}" type="presParOf" srcId="{4AAE65D5-EBC8-4858-91E0-21B27318F9C3}" destId="{F0F900BD-9CC8-4FB5-AB1A-97D0D2EFDFCC}" srcOrd="0" destOrd="0" presId="urn:microsoft.com/office/officeart/2005/8/layout/list1"/>
    <dgm:cxn modelId="{8582CE82-6B7F-4990-80AF-93B07FAC3BAC}" type="presParOf" srcId="{4AAE65D5-EBC8-4858-91E0-21B27318F9C3}" destId="{B961B982-A965-4FEE-8494-7890A841E666}" srcOrd="1" destOrd="0" presId="urn:microsoft.com/office/officeart/2005/8/layout/list1"/>
    <dgm:cxn modelId="{51B9075D-C551-45D5-A303-33BE7D9CA581}" type="presParOf" srcId="{B9CF451F-D7E3-4C9C-B703-3D6C3A949715}" destId="{917C87AB-EDD1-4E6B-B9EB-570CE0A7346F}" srcOrd="5" destOrd="0" presId="urn:microsoft.com/office/officeart/2005/8/layout/list1"/>
    <dgm:cxn modelId="{25E4A0DE-8421-4F8D-88DB-F8B565E4A93A}" type="presParOf" srcId="{B9CF451F-D7E3-4C9C-B703-3D6C3A949715}" destId="{2AC74859-4892-4DA7-B5E2-1E4B0FA1DB39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>
              <a:sym typeface="Gill Sans" charset="0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>
              <a:sym typeface="Gill Sans" charset="0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>
              <a:sym typeface="Gill Sans" charset="0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>
              <a:sym typeface="Gill Sans" charset="0"/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text styles</a:t>
            </a:r>
          </a:p>
          <a:p>
            <a:pPr lvl="1"/>
            <a:r>
              <a:rPr lang="en-US" altLang="ko-KR" smtClean="0">
                <a:sym typeface="Gill Sans"/>
              </a:rPr>
              <a:t>Second level</a:t>
            </a:r>
          </a:p>
          <a:p>
            <a:pPr lvl="2"/>
            <a:r>
              <a:rPr lang="en-US" altLang="ko-KR" smtClean="0">
                <a:sym typeface="Gill Sans"/>
              </a:rPr>
              <a:t>Third level</a:t>
            </a:r>
          </a:p>
          <a:p>
            <a:pPr lvl="3"/>
            <a:r>
              <a:rPr lang="en-US" altLang="ko-KR" smtClean="0">
                <a:sym typeface="Gill Sans"/>
              </a:rPr>
              <a:t>Fourth level</a:t>
            </a:r>
          </a:p>
          <a:p>
            <a:pPr lvl="4"/>
            <a:r>
              <a:rPr lang="en-US" altLang="ko-KR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title style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text styles</a:t>
            </a:r>
          </a:p>
          <a:p>
            <a:pPr lvl="1"/>
            <a:r>
              <a:rPr lang="en-US" altLang="ko-KR" smtClean="0">
                <a:sym typeface="Gill Sans"/>
              </a:rPr>
              <a:t>Second level</a:t>
            </a:r>
          </a:p>
          <a:p>
            <a:pPr lvl="2"/>
            <a:r>
              <a:rPr lang="en-US" altLang="ko-KR" smtClean="0">
                <a:sym typeface="Gill Sans"/>
              </a:rPr>
              <a:t>Third level</a:t>
            </a:r>
          </a:p>
          <a:p>
            <a:pPr lvl="3"/>
            <a:r>
              <a:rPr lang="en-US" altLang="ko-KR" smtClean="0">
                <a:sym typeface="Gill Sans"/>
              </a:rPr>
              <a:t>Fourth level</a:t>
            </a:r>
          </a:p>
          <a:p>
            <a:pPr lvl="4"/>
            <a:r>
              <a:rPr lang="en-US" altLang="ko-KR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9pPr>
    </p:titleStyle>
    <p:bodyStyle>
      <a:lvl1pPr marL="760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04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649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0939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538413" indent="-493713" algn="l" rtl="0" eaLnBrk="0" fontAlgn="base" hangingPunct="0">
        <a:spcBef>
          <a:spcPts val="3800"/>
        </a:spcBef>
        <a:spcAft>
          <a:spcPct val="0"/>
        </a:spcAft>
        <a:buSzPct val="171000"/>
        <a:buFont typeface="Lucida Grande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2995613" indent="-493713" algn="l" rtl="0" fontAlgn="base">
        <a:spcBef>
          <a:spcPts val="3800"/>
        </a:spcBef>
        <a:spcAft>
          <a:spcPct val="0"/>
        </a:spcAft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452813" indent="-493713" algn="l" rtl="0" fontAlgn="base">
        <a:spcBef>
          <a:spcPts val="3800"/>
        </a:spcBef>
        <a:spcAft>
          <a:spcPct val="0"/>
        </a:spcAft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10013" indent="-493713" algn="l" rtl="0" fontAlgn="base">
        <a:spcBef>
          <a:spcPts val="3800"/>
        </a:spcBef>
        <a:spcAft>
          <a:spcPct val="0"/>
        </a:spcAft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367213" indent="-493713" algn="l" rtl="0" fontAlgn="base">
        <a:spcBef>
          <a:spcPts val="3800"/>
        </a:spcBef>
        <a:spcAft>
          <a:spcPct val="0"/>
        </a:spcAft>
        <a:buSzPct val="171000"/>
        <a:buFont typeface="Lucida Grande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title style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>
                <a:sym typeface="Gill Sans"/>
              </a:rPr>
              <a:t>Click to edit Master text styles</a:t>
            </a:r>
          </a:p>
          <a:p>
            <a:pPr lvl="1"/>
            <a:r>
              <a:rPr lang="en-US" altLang="ko-KR" smtClean="0">
                <a:sym typeface="Gill Sans"/>
              </a:rPr>
              <a:t>Second level</a:t>
            </a:r>
          </a:p>
          <a:p>
            <a:pPr lvl="2"/>
            <a:r>
              <a:rPr lang="en-US" altLang="ko-KR" smtClean="0">
                <a:sym typeface="Gill Sans"/>
              </a:rPr>
              <a:t>Third level</a:t>
            </a:r>
          </a:p>
          <a:p>
            <a:pPr lvl="3"/>
            <a:r>
              <a:rPr lang="en-US" altLang="ko-KR" smtClean="0">
                <a:sym typeface="Gill Sans"/>
              </a:rPr>
              <a:t>Fourth level</a:t>
            </a:r>
          </a:p>
          <a:p>
            <a:pPr lvl="4"/>
            <a:r>
              <a:rPr lang="en-US" altLang="ko-KR" smtClean="0">
                <a:sym typeface="Gill Sans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 W3" charset="0"/>
          <a:cs typeface="ヒラギノ角ゴ Pro W3" charset="0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Lucida Grande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Lucida Grande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Lucida Grande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Lucida Grande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Lucida Grande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jpe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2443596" y="1799034"/>
            <a:ext cx="8117607" cy="3077766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schemeClr val="tx1">
                <a:lumMod val="65000"/>
                <a:alpha val="28000"/>
              </a:schemeClr>
            </a:outerShdw>
          </a:effectLst>
        </p:spPr>
        <p:txBody>
          <a:bodyPr wrap="none" lIns="0" tIns="0" rIns="0" bIns="0"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latinLnBrk="0">
              <a:defRPr/>
            </a:pPr>
            <a:r>
              <a:rPr kumimoji="0" lang="en-US" altLang="ko-KR" sz="2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HY견고딕" pitchFamily="18" charset="-127"/>
                <a:ea typeface="HY견고딕" pitchFamily="18" charset="-127"/>
                <a:cs typeface="ヒラギノ角ゴ Pro W3" charset="0"/>
                <a:sym typeface="Gill Sans" charset="0"/>
              </a:rPr>
              <a:t>ACHA</a:t>
            </a:r>
          </a:p>
        </p:txBody>
      </p:sp>
      <p:sp>
        <p:nvSpPr>
          <p:cNvPr id="5123" name="Rectangle 2"/>
          <p:cNvSpPr>
            <a:spLocks/>
          </p:cNvSpPr>
          <p:nvPr/>
        </p:nvSpPr>
        <p:spPr bwMode="auto">
          <a:xfrm>
            <a:off x="7216775" y="6019800"/>
            <a:ext cx="4572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latinLnBrk="0"/>
            <a:r>
              <a:rPr kumimoji="0" lang="ko-KR" altLang="en-US" sz="3900" dirty="0" err="1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귀차니스트의</a:t>
            </a:r>
            <a:r>
              <a:rPr kumimoji="0" lang="ko-KR" altLang="en-US" sz="39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 </a:t>
            </a:r>
            <a:r>
              <a:rPr kumimoji="0" lang="ko-KR" altLang="en-US" sz="3900" dirty="0" err="1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싱크</a:t>
            </a:r>
            <a:r>
              <a:rPr kumimoji="0" lang="ko-KR" altLang="en-US" sz="39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 프로그램</a:t>
            </a:r>
          </a:p>
        </p:txBody>
      </p:sp>
      <p:sp>
        <p:nvSpPr>
          <p:cNvPr id="8" name="Rectangle 1"/>
          <p:cNvSpPr>
            <a:spLocks/>
          </p:cNvSpPr>
          <p:nvPr/>
        </p:nvSpPr>
        <p:spPr bwMode="auto">
          <a:xfrm>
            <a:off x="3148212" y="1804966"/>
            <a:ext cx="6711774" cy="3077766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schemeClr val="tx1">
                <a:lumMod val="65000"/>
                <a:alpha val="28000"/>
              </a:schemeClr>
            </a:outerShdw>
          </a:effectLst>
        </p:spPr>
        <p:txBody>
          <a:bodyPr wrap="none" lIns="0" tIns="0" rIns="0" bIns="0"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latinLnBrk="0">
              <a:defRPr/>
            </a:pPr>
            <a:r>
              <a:rPr kumimoji="0" lang="ko-KR" altLang="en-US" sz="2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HY견고딕" pitchFamily="18" charset="-127"/>
                <a:ea typeface="HY견고딕" pitchFamily="18" charset="-127"/>
                <a:cs typeface="ヒラギノ角ゴ Pro W3" charset="0"/>
                <a:sym typeface="Gill Sans" charset="0"/>
              </a:rPr>
              <a:t>아차</a:t>
            </a:r>
            <a:r>
              <a:rPr kumimoji="0" lang="en-US" altLang="ko-KR" sz="2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HY견고딕" pitchFamily="18" charset="-127"/>
                <a:ea typeface="HY견고딕" pitchFamily="18" charset="-127"/>
                <a:cs typeface="ヒラギノ角ゴ Pro W3" charset="0"/>
                <a:sym typeface="Gill Sans" charset="0"/>
              </a:rPr>
              <a:t>~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4929188" y="7734300"/>
            <a:ext cx="75231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latinLnBrk="1"/>
            <a:r>
              <a:rPr lang="en-US" altLang="ko-KR">
                <a:latin typeface="HY강M" pitchFamily="18" charset="-127"/>
                <a:ea typeface="HY강M" pitchFamily="18" charset="-127"/>
              </a:rPr>
              <a:t>Team. ACHA</a:t>
            </a:r>
          </a:p>
          <a:p>
            <a:pPr algn="r" latinLnBrk="1"/>
            <a:r>
              <a:rPr lang="ko-KR" altLang="en-US">
                <a:latin typeface="HY강M" pitchFamily="18" charset="-127"/>
                <a:ea typeface="HY강M" pitchFamily="18" charset="-127"/>
              </a:rPr>
              <a:t>조주호</a:t>
            </a:r>
            <a:r>
              <a:rPr lang="en-US" altLang="ko-KR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>
                <a:latin typeface="HY강M" pitchFamily="18" charset="-127"/>
                <a:ea typeface="HY강M" pitchFamily="18" charset="-127"/>
              </a:rPr>
              <a:t>김영연</a:t>
            </a:r>
            <a:r>
              <a:rPr lang="en-US" altLang="ko-KR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>
                <a:latin typeface="HY강M" pitchFamily="18" charset="-127"/>
                <a:ea typeface="HY강M" pitchFamily="18" charset="-127"/>
              </a:rPr>
              <a:t>최현성</a:t>
            </a:r>
            <a:r>
              <a:rPr lang="en-US" altLang="ko-KR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>
                <a:latin typeface="HY강M" pitchFamily="18" charset="-127"/>
                <a:ea typeface="HY강M" pitchFamily="18" charset="-127"/>
              </a:rPr>
              <a:t>김현정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/>
          </p:cNvSpPr>
          <p:nvPr/>
        </p:nvSpPr>
        <p:spPr bwMode="auto">
          <a:xfrm>
            <a:off x="268741" y="441552"/>
            <a:ext cx="10722487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latinLnBrk="0">
              <a:defRPr/>
            </a:pP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3.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주요 아이디어 </a:t>
            </a: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-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해결방안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333737" y="2147642"/>
          <a:ext cx="10597951" cy="7215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/>
          </p:cNvSpPr>
          <p:nvPr/>
        </p:nvSpPr>
        <p:spPr bwMode="auto">
          <a:xfrm>
            <a:off x="3286125" y="4338638"/>
            <a:ext cx="65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>
            <a:off x="3286125" y="4338638"/>
            <a:ext cx="6878486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4.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개발</a:t>
            </a: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/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동작 환경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graphicFrame>
        <p:nvGraphicFramePr>
          <p:cNvPr id="8" name="다이어그램 7"/>
          <p:cNvGraphicFramePr/>
          <p:nvPr/>
        </p:nvGraphicFramePr>
        <p:xfrm>
          <a:off x="1215988" y="1986844"/>
          <a:ext cx="10715700" cy="7104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843 -0.12598 0.03687 -0.25179 -0.0022 -0.31852 C -0.04126 -0.38525 -0.13782 -0.3929 -0.23437 -0.40039 " pathEditMode="relative" ptsTypes="a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/>
          </p:cNvSpPr>
          <p:nvPr/>
        </p:nvSpPr>
        <p:spPr bwMode="auto">
          <a:xfrm>
            <a:off x="3573463" y="4059238"/>
            <a:ext cx="5857875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kumimoji="0" lang="en-US" altLang="ko-KR" sz="70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5. Structure</a:t>
            </a:r>
          </a:p>
        </p:txBody>
      </p:sp>
      <p:sp>
        <p:nvSpPr>
          <p:cNvPr id="7" name="사다리꼴 6"/>
          <p:cNvSpPr/>
          <p:nvPr/>
        </p:nvSpPr>
        <p:spPr bwMode="auto">
          <a:xfrm>
            <a:off x="1173163" y="2786063"/>
            <a:ext cx="4616450" cy="5162550"/>
          </a:xfrm>
          <a:prstGeom prst="trapezoi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0" lang="en-US" altLang="ko-KR" dirty="0">
                <a:sym typeface="Helvetica" charset="0"/>
              </a:rPr>
              <a:t>ACHA</a:t>
            </a:r>
          </a:p>
          <a:p>
            <a:pPr algn="ctr">
              <a:defRPr/>
            </a:pPr>
            <a:endParaRPr kumimoji="0" lang="ko-KR" altLang="en-US" dirty="0">
              <a:sym typeface="Helvetica" charset="0"/>
            </a:endParaRPr>
          </a:p>
        </p:txBody>
      </p:sp>
      <p:sp>
        <p:nvSpPr>
          <p:cNvPr id="8" name="순서도: 준비 7"/>
          <p:cNvSpPr/>
          <p:nvPr/>
        </p:nvSpPr>
        <p:spPr bwMode="auto">
          <a:xfrm>
            <a:off x="858798" y="6162684"/>
            <a:ext cx="2442087" cy="1554112"/>
          </a:xfrm>
          <a:prstGeom prst="flowChartPreparation">
            <a:avLst/>
          </a:prstGeom>
          <a:solidFill>
            <a:srgbClr val="00B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dirty="0">
                <a:solidFill>
                  <a:schemeClr val="tx2">
                    <a:lumMod val="75000"/>
                  </a:schemeClr>
                </a:solidFill>
                <a:sym typeface="Helvetica" charset="0"/>
              </a:rPr>
              <a:t>File Manager</a:t>
            </a:r>
            <a:endParaRPr kumimoji="0" lang="ko-KR" altLang="en-US" sz="2400" dirty="0">
              <a:solidFill>
                <a:schemeClr val="tx2">
                  <a:lumMod val="75000"/>
                </a:schemeClr>
              </a:solidFill>
              <a:sym typeface="Helvetica" charset="0"/>
            </a:endParaRPr>
          </a:p>
        </p:txBody>
      </p:sp>
      <p:sp>
        <p:nvSpPr>
          <p:cNvPr id="9" name="양쪽 모서리가 둥근 사각형 8"/>
          <p:cNvSpPr/>
          <p:nvPr/>
        </p:nvSpPr>
        <p:spPr bwMode="auto">
          <a:xfrm>
            <a:off x="4098380" y="6091246"/>
            <a:ext cx="1689640" cy="1554112"/>
          </a:xfrm>
          <a:prstGeom prst="round2SameRect">
            <a:avLst>
              <a:gd name="adj1" fmla="val 36061"/>
              <a:gd name="adj2" fmla="val 0"/>
            </a:avLst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HeroicExtremeLef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0" lang="en-US" altLang="ko-KR" sz="2400" dirty="0">
                <a:solidFill>
                  <a:srgbClr val="002060"/>
                </a:solidFill>
                <a:sym typeface="Helvetica" charset="0"/>
              </a:rPr>
              <a:t>Sync</a:t>
            </a:r>
          </a:p>
          <a:p>
            <a:pPr algn="ctr">
              <a:defRPr/>
            </a:pPr>
            <a:r>
              <a:rPr kumimoji="0" lang="en-US" altLang="ko-KR" sz="2200" dirty="0">
                <a:solidFill>
                  <a:srgbClr val="002060"/>
                </a:solidFill>
                <a:sym typeface="Helvetica" charset="0"/>
              </a:rPr>
              <a:t>Manager</a:t>
            </a:r>
            <a:endParaRPr kumimoji="0" lang="ko-KR" altLang="en-US" sz="2200" dirty="0">
              <a:solidFill>
                <a:srgbClr val="002060"/>
              </a:solidFill>
              <a:sym typeface="Helvetica" charset="0"/>
            </a:endParaRPr>
          </a:p>
        </p:txBody>
      </p:sp>
      <p:sp>
        <p:nvSpPr>
          <p:cNvPr id="10" name="오른쪽으로 구부러진 화살표 9"/>
          <p:cNvSpPr/>
          <p:nvPr/>
        </p:nvSpPr>
        <p:spPr bwMode="auto">
          <a:xfrm rot="1825449">
            <a:off x="1898650" y="3657600"/>
            <a:ext cx="1058863" cy="3019425"/>
          </a:xfrm>
          <a:prstGeom prst="curvedRightArrow">
            <a:avLst>
              <a:gd name="adj1" fmla="val 29027"/>
              <a:gd name="adj2" fmla="val 49816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ko-KR" altLang="en-US">
              <a:solidFill>
                <a:schemeClr val="tx1"/>
              </a:solidFill>
              <a:sym typeface="Helvetica" charset="0"/>
            </a:endParaRPr>
          </a:p>
        </p:txBody>
      </p:sp>
      <p:sp>
        <p:nvSpPr>
          <p:cNvPr id="11" name="오른쪽으로 구부러진 화살표 10"/>
          <p:cNvSpPr/>
          <p:nvPr/>
        </p:nvSpPr>
        <p:spPr bwMode="auto">
          <a:xfrm rot="19585796" flipH="1">
            <a:off x="4322191" y="3530264"/>
            <a:ext cx="1057893" cy="3018616"/>
          </a:xfrm>
          <a:prstGeom prst="curvedRightArrow">
            <a:avLst>
              <a:gd name="adj1" fmla="val 29027"/>
              <a:gd name="adj2" fmla="val 49816"/>
              <a:gd name="adj3" fmla="val 25000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ko-KR" altLang="en-US">
              <a:solidFill>
                <a:schemeClr val="tx1"/>
              </a:solidFill>
              <a:sym typeface="Helvetica" charset="0"/>
            </a:endParaRPr>
          </a:p>
        </p:txBody>
      </p:sp>
      <p:sp>
        <p:nvSpPr>
          <p:cNvPr id="12" name="대각선 방향의 모서리가 잘린 사각형 11"/>
          <p:cNvSpPr/>
          <p:nvPr/>
        </p:nvSpPr>
        <p:spPr bwMode="auto">
          <a:xfrm>
            <a:off x="2216120" y="3376602"/>
            <a:ext cx="2423576" cy="1071908"/>
          </a:xfrm>
          <a:prstGeom prst="snip2DiagRect">
            <a:avLst/>
          </a:prstGeom>
          <a:solidFill>
            <a:srgbClr val="92D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200" dirty="0">
                <a:solidFill>
                  <a:srgbClr val="0070C0"/>
                </a:solidFill>
                <a:sym typeface="Helvetica" charset="0"/>
              </a:rPr>
              <a:t>Communication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200" dirty="0">
                <a:solidFill>
                  <a:srgbClr val="0070C0"/>
                </a:solidFill>
                <a:sym typeface="Helvetica" charset="0"/>
              </a:rPr>
              <a:t>Manager</a:t>
            </a:r>
            <a:endParaRPr kumimoji="0" lang="ko-KR" altLang="en-US" sz="2200" dirty="0">
              <a:solidFill>
                <a:srgbClr val="0070C0"/>
              </a:solidFill>
              <a:sym typeface="Helvetica" charset="0"/>
            </a:endParaRPr>
          </a:p>
        </p:txBody>
      </p:sp>
      <p:grpSp>
        <p:nvGrpSpPr>
          <p:cNvPr id="2" name="그룹 18"/>
          <p:cNvGrpSpPr>
            <a:grpSpLocks/>
          </p:cNvGrpSpPr>
          <p:nvPr/>
        </p:nvGrpSpPr>
        <p:grpSpPr bwMode="auto">
          <a:xfrm>
            <a:off x="8129588" y="5026025"/>
            <a:ext cx="3749675" cy="3978275"/>
            <a:chOff x="8753475" y="3113088"/>
            <a:chExt cx="4583113" cy="5162550"/>
          </a:xfrm>
        </p:grpSpPr>
        <p:sp>
          <p:nvSpPr>
            <p:cNvPr id="13" name="사다리꼴 12"/>
            <p:cNvSpPr/>
            <p:nvPr/>
          </p:nvSpPr>
          <p:spPr bwMode="auto">
            <a:xfrm>
              <a:off x="8980496" y="3113088"/>
              <a:ext cx="4356092" cy="5162550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kumimoji="0" lang="en-US" altLang="ko-KR" sz="3600" dirty="0">
                  <a:sym typeface="Helvetica" charset="0"/>
                </a:rPr>
                <a:t>ACHA</a:t>
              </a:r>
            </a:p>
            <a:p>
              <a:pPr algn="ctr">
                <a:defRPr/>
              </a:pPr>
              <a:endParaRPr kumimoji="0" lang="ko-KR" altLang="en-US" sz="3600" dirty="0">
                <a:sym typeface="Helvetica" charset="0"/>
              </a:endParaRPr>
            </a:p>
          </p:txBody>
        </p:sp>
        <p:sp>
          <p:nvSpPr>
            <p:cNvPr id="14" name="순서도: 준비 13"/>
            <p:cNvSpPr/>
            <p:nvPr/>
          </p:nvSpPr>
          <p:spPr bwMode="auto">
            <a:xfrm>
              <a:off x="8753475" y="6435795"/>
              <a:ext cx="2442086" cy="1554112"/>
            </a:xfrm>
            <a:prstGeom prst="flowChartPreparation">
              <a:avLst/>
            </a:prstGeom>
            <a:solidFill>
              <a:srgbClr val="00B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ContrastingRightFacing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dirty="0">
                  <a:solidFill>
                    <a:schemeClr val="tx2">
                      <a:lumMod val="75000"/>
                    </a:schemeClr>
                  </a:solidFill>
                  <a:sym typeface="Helvetica" charset="0"/>
                </a:rPr>
                <a:t>File Manager</a:t>
              </a:r>
              <a:endParaRPr kumimoji="0" lang="ko-KR" altLang="en-US" sz="1800" dirty="0">
                <a:solidFill>
                  <a:schemeClr val="tx2">
                    <a:lumMod val="75000"/>
                  </a:schemeClr>
                </a:solidFill>
                <a:sym typeface="Helvetica" charset="0"/>
              </a:endParaRPr>
            </a:p>
          </p:txBody>
        </p:sp>
        <p:sp>
          <p:nvSpPr>
            <p:cNvPr id="15" name="양쪽 모서리가 둥근 사각형 14"/>
            <p:cNvSpPr/>
            <p:nvPr/>
          </p:nvSpPr>
          <p:spPr bwMode="auto">
            <a:xfrm>
              <a:off x="11646948" y="6435795"/>
              <a:ext cx="1689640" cy="1554112"/>
            </a:xfrm>
            <a:prstGeom prst="round2SameRect">
              <a:avLst>
                <a:gd name="adj1" fmla="val 36061"/>
                <a:gd name="adj2" fmla="val 0"/>
              </a:avLst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HeroicExtremeLeftFacing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kumimoji="0" lang="en-US" altLang="ko-KR" sz="1800" dirty="0">
                  <a:solidFill>
                    <a:srgbClr val="002060"/>
                  </a:solidFill>
                  <a:sym typeface="Helvetica" charset="0"/>
                </a:rPr>
                <a:t>Sync</a:t>
              </a:r>
            </a:p>
            <a:p>
              <a:pPr algn="ctr">
                <a:defRPr/>
              </a:pPr>
              <a:r>
                <a:rPr kumimoji="0" lang="en-US" altLang="ko-KR" sz="1800" dirty="0">
                  <a:solidFill>
                    <a:srgbClr val="002060"/>
                  </a:solidFill>
                  <a:sym typeface="Helvetica" charset="0"/>
                </a:rPr>
                <a:t>Manager</a:t>
              </a:r>
              <a:endParaRPr kumimoji="0" lang="ko-KR" altLang="en-US" sz="1800" dirty="0">
                <a:solidFill>
                  <a:srgbClr val="002060"/>
                </a:solidFill>
                <a:sym typeface="Helvetica" charset="0"/>
              </a:endParaRPr>
            </a:p>
          </p:txBody>
        </p:sp>
        <p:sp>
          <p:nvSpPr>
            <p:cNvPr id="16" name="오른쪽으로 구부러진 화살표 15"/>
            <p:cNvSpPr/>
            <p:nvPr/>
          </p:nvSpPr>
          <p:spPr bwMode="auto">
            <a:xfrm rot="1825449">
              <a:off x="9446180" y="3852656"/>
              <a:ext cx="1057493" cy="3020071"/>
            </a:xfrm>
            <a:prstGeom prst="curvedRightArrow">
              <a:avLst>
                <a:gd name="adj1" fmla="val 29027"/>
                <a:gd name="adj2" fmla="val 49816"/>
                <a:gd name="adj3" fmla="val 25000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3600">
                <a:solidFill>
                  <a:schemeClr val="tx1"/>
                </a:solidFill>
                <a:sym typeface="Helvetica" charset="0"/>
              </a:endParaRPr>
            </a:p>
          </p:txBody>
        </p:sp>
        <p:sp>
          <p:nvSpPr>
            <p:cNvPr id="17" name="오른쪽으로 구부러진 화살표 16"/>
            <p:cNvSpPr/>
            <p:nvPr/>
          </p:nvSpPr>
          <p:spPr bwMode="auto">
            <a:xfrm rot="19585796" flipH="1">
              <a:off x="11869165" y="3857289"/>
              <a:ext cx="1057893" cy="3018616"/>
            </a:xfrm>
            <a:prstGeom prst="curvedRightArrow">
              <a:avLst>
                <a:gd name="adj1" fmla="val 29027"/>
                <a:gd name="adj2" fmla="val 49816"/>
                <a:gd name="adj3" fmla="val 2500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3600">
                <a:solidFill>
                  <a:schemeClr val="tx1"/>
                </a:solidFill>
                <a:sym typeface="Helvetica" charset="0"/>
              </a:endParaRPr>
            </a:p>
          </p:txBody>
        </p:sp>
        <p:sp>
          <p:nvSpPr>
            <p:cNvPr id="18" name="대각선 방향의 모서리가 잘린 사각형 17"/>
            <p:cNvSpPr/>
            <p:nvPr/>
          </p:nvSpPr>
          <p:spPr bwMode="auto">
            <a:xfrm>
              <a:off x="9911286" y="3648835"/>
              <a:ext cx="2423576" cy="1071908"/>
            </a:xfrm>
            <a:prstGeom prst="snip2DiagRect">
              <a:avLst/>
            </a:prstGeom>
            <a:solidFill>
              <a:srgbClr val="92D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dirty="0">
                  <a:solidFill>
                    <a:srgbClr val="0070C0"/>
                  </a:solidFill>
                  <a:sym typeface="Helvetica" charset="0"/>
                </a:rPr>
                <a:t>Communication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800" dirty="0">
                  <a:solidFill>
                    <a:srgbClr val="0070C0"/>
                  </a:solidFill>
                  <a:sym typeface="Helvetica" charset="0"/>
                </a:rPr>
                <a:t>Manager</a:t>
              </a:r>
              <a:endParaRPr kumimoji="0" lang="ko-KR" altLang="en-US" sz="1800" dirty="0">
                <a:solidFill>
                  <a:srgbClr val="0070C0"/>
                </a:solidFill>
                <a:sym typeface="Helvetica" charset="0"/>
              </a:endParaRPr>
            </a:p>
          </p:txBody>
        </p:sp>
      </p:grpSp>
      <p:grpSp>
        <p:nvGrpSpPr>
          <p:cNvPr id="3" name="그룹 19"/>
          <p:cNvGrpSpPr>
            <a:grpSpLocks/>
          </p:cNvGrpSpPr>
          <p:nvPr/>
        </p:nvGrpSpPr>
        <p:grpSpPr bwMode="auto">
          <a:xfrm>
            <a:off x="10261600" y="2070100"/>
            <a:ext cx="2160588" cy="1989138"/>
            <a:chOff x="8753475" y="3113088"/>
            <a:chExt cx="4583113" cy="5162550"/>
          </a:xfrm>
        </p:grpSpPr>
        <p:sp>
          <p:nvSpPr>
            <p:cNvPr id="21" name="사다리꼴 20"/>
            <p:cNvSpPr/>
            <p:nvPr/>
          </p:nvSpPr>
          <p:spPr bwMode="auto">
            <a:xfrm>
              <a:off x="8979096" y="3113088"/>
              <a:ext cx="4357492" cy="5162550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kumimoji="0" lang="en-US" altLang="ko-KR" sz="1600" dirty="0">
                  <a:sym typeface="Helvetica" charset="0"/>
                </a:rPr>
                <a:t>ACHA</a:t>
              </a:r>
            </a:p>
            <a:p>
              <a:pPr algn="ctr">
                <a:defRPr/>
              </a:pPr>
              <a:endParaRPr kumimoji="0" lang="ko-KR" altLang="en-US" sz="1600" dirty="0">
                <a:sym typeface="Helvetica" charset="0"/>
              </a:endParaRPr>
            </a:p>
          </p:txBody>
        </p:sp>
        <p:sp>
          <p:nvSpPr>
            <p:cNvPr id="22" name="순서도: 준비 21"/>
            <p:cNvSpPr/>
            <p:nvPr/>
          </p:nvSpPr>
          <p:spPr bwMode="auto">
            <a:xfrm>
              <a:off x="8753475" y="6435795"/>
              <a:ext cx="2442086" cy="1554112"/>
            </a:xfrm>
            <a:prstGeom prst="flowChartPreparation">
              <a:avLst/>
            </a:prstGeom>
            <a:solidFill>
              <a:srgbClr val="00B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ContrastingRightFacing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00" dirty="0">
                  <a:solidFill>
                    <a:schemeClr val="tx2">
                      <a:lumMod val="75000"/>
                    </a:schemeClr>
                  </a:solidFill>
                  <a:sym typeface="Helvetica" charset="0"/>
                </a:rPr>
                <a:t>File Manager</a:t>
              </a:r>
              <a:endParaRPr kumimoji="0" lang="ko-KR" altLang="en-US" sz="1000" dirty="0">
                <a:solidFill>
                  <a:schemeClr val="tx2">
                    <a:lumMod val="75000"/>
                  </a:schemeClr>
                </a:solidFill>
                <a:sym typeface="Helvetica" charset="0"/>
              </a:endParaRPr>
            </a:p>
          </p:txBody>
        </p:sp>
        <p:sp>
          <p:nvSpPr>
            <p:cNvPr id="23" name="양쪽 모서리가 둥근 사각형 22"/>
            <p:cNvSpPr/>
            <p:nvPr/>
          </p:nvSpPr>
          <p:spPr bwMode="auto">
            <a:xfrm>
              <a:off x="11646948" y="6435795"/>
              <a:ext cx="1689640" cy="1554112"/>
            </a:xfrm>
            <a:prstGeom prst="round2SameRect">
              <a:avLst>
                <a:gd name="adj1" fmla="val 36061"/>
                <a:gd name="adj2" fmla="val 0"/>
              </a:avLst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HeroicExtremeLeftFacing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kumimoji="0" lang="en-US" altLang="ko-KR" sz="1000" dirty="0">
                  <a:solidFill>
                    <a:srgbClr val="002060"/>
                  </a:solidFill>
                  <a:sym typeface="Helvetica" charset="0"/>
                </a:rPr>
                <a:t>Sync</a:t>
              </a:r>
            </a:p>
            <a:p>
              <a:pPr algn="ctr">
                <a:defRPr/>
              </a:pPr>
              <a:r>
                <a:rPr kumimoji="0" lang="en-US" altLang="ko-KR" sz="1000" dirty="0">
                  <a:solidFill>
                    <a:srgbClr val="002060"/>
                  </a:solidFill>
                  <a:sym typeface="Helvetica" charset="0"/>
                </a:rPr>
                <a:t>Manage</a:t>
              </a:r>
              <a:endParaRPr kumimoji="0" lang="ko-KR" altLang="en-US" sz="1000" dirty="0">
                <a:solidFill>
                  <a:srgbClr val="002060"/>
                </a:solidFill>
                <a:sym typeface="Helvetica" charset="0"/>
              </a:endParaRPr>
            </a:p>
          </p:txBody>
        </p:sp>
        <p:sp>
          <p:nvSpPr>
            <p:cNvPr id="24" name="오른쪽으로 구부러진 화살표 23"/>
            <p:cNvSpPr/>
            <p:nvPr/>
          </p:nvSpPr>
          <p:spPr bwMode="auto">
            <a:xfrm rot="1825449">
              <a:off x="9447172" y="3854715"/>
              <a:ext cx="1057382" cy="3015950"/>
            </a:xfrm>
            <a:prstGeom prst="curvedRightArrow">
              <a:avLst>
                <a:gd name="adj1" fmla="val 29027"/>
                <a:gd name="adj2" fmla="val 49816"/>
                <a:gd name="adj3" fmla="val 25000"/>
              </a:avLst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1600">
                <a:solidFill>
                  <a:schemeClr val="tx1"/>
                </a:solidFill>
                <a:sym typeface="Helvetica" charset="0"/>
              </a:endParaRPr>
            </a:p>
          </p:txBody>
        </p:sp>
        <p:sp>
          <p:nvSpPr>
            <p:cNvPr id="25" name="오른쪽으로 구부러진 화살표 24"/>
            <p:cNvSpPr/>
            <p:nvPr/>
          </p:nvSpPr>
          <p:spPr bwMode="auto">
            <a:xfrm rot="19585796" flipH="1">
              <a:off x="11869165" y="3857289"/>
              <a:ext cx="1057893" cy="3018616"/>
            </a:xfrm>
            <a:prstGeom prst="curvedRightArrow">
              <a:avLst>
                <a:gd name="adj1" fmla="val 29027"/>
                <a:gd name="adj2" fmla="val 49816"/>
                <a:gd name="adj3" fmla="val 25000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ko-KR" altLang="en-US" sz="1600">
                <a:solidFill>
                  <a:schemeClr val="tx1"/>
                </a:solidFill>
                <a:sym typeface="Helvetica" charset="0"/>
              </a:endParaRPr>
            </a:p>
          </p:txBody>
        </p:sp>
        <p:sp>
          <p:nvSpPr>
            <p:cNvPr id="26" name="대각선 방향의 모서리가 잘린 사각형 25"/>
            <p:cNvSpPr/>
            <p:nvPr/>
          </p:nvSpPr>
          <p:spPr bwMode="auto">
            <a:xfrm>
              <a:off x="9911286" y="3648835"/>
              <a:ext cx="2423576" cy="1071908"/>
            </a:xfrm>
            <a:prstGeom prst="snip2DiagRect">
              <a:avLst/>
            </a:prstGeom>
            <a:solidFill>
              <a:srgbClr val="92D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00" dirty="0">
                  <a:solidFill>
                    <a:srgbClr val="0070C0"/>
                  </a:solidFill>
                  <a:sym typeface="Helvetica" charset="0"/>
                </a:rPr>
                <a:t>Communication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00" dirty="0">
                  <a:solidFill>
                    <a:srgbClr val="0070C0"/>
                  </a:solidFill>
                  <a:sym typeface="Helvetica" charset="0"/>
                </a:rPr>
                <a:t>Manager</a:t>
              </a:r>
              <a:endParaRPr kumimoji="0" lang="ko-KR" altLang="en-US" sz="1000" dirty="0">
                <a:solidFill>
                  <a:srgbClr val="0070C0"/>
                </a:solidFill>
                <a:sym typeface="Helvetica" charset="0"/>
              </a:endParaRPr>
            </a:p>
          </p:txBody>
        </p:sp>
      </p:grpSp>
      <p:sp>
        <p:nvSpPr>
          <p:cNvPr id="27" name="왼쪽/오른쪽 화살표 26"/>
          <p:cNvSpPr/>
          <p:nvPr/>
        </p:nvSpPr>
        <p:spPr bwMode="auto">
          <a:xfrm rot="1093220">
            <a:off x="4738688" y="4646613"/>
            <a:ext cx="4589462" cy="37941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tabLst>
                <a:tab pos="1066800" algn="l"/>
              </a:tabLst>
              <a:defRPr/>
            </a:pPr>
            <a:endParaRPr kumimoji="0" lang="ko-KR" altLang="en-US">
              <a:solidFill>
                <a:srgbClr val="FFFFFF"/>
              </a:solidFill>
              <a:latin typeface="Helvetica" charset="0"/>
              <a:sym typeface="Helvetica" charset="0"/>
            </a:endParaRPr>
          </a:p>
        </p:txBody>
      </p:sp>
      <p:sp>
        <p:nvSpPr>
          <p:cNvPr id="28" name="왼쪽/오른쪽 화살표 27"/>
          <p:cNvSpPr/>
          <p:nvPr/>
        </p:nvSpPr>
        <p:spPr bwMode="auto">
          <a:xfrm rot="20965752">
            <a:off x="4764088" y="2867025"/>
            <a:ext cx="6121400" cy="379413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tabLst>
                <a:tab pos="1066800" algn="l"/>
              </a:tabLst>
              <a:defRPr/>
            </a:pPr>
            <a:endParaRPr kumimoji="0" lang="ko-KR" altLang="en-US">
              <a:solidFill>
                <a:srgbClr val="FFFFFF"/>
              </a:solidFill>
              <a:latin typeface="Helvetica" charset="0"/>
              <a:sym typeface="Helvetica" charset="0"/>
            </a:endParaRPr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4176713" y="5965825"/>
            <a:ext cx="5303837" cy="771525"/>
            <a:chOff x="2631" y="3758"/>
            <a:chExt cx="3341" cy="486"/>
          </a:xfrm>
        </p:grpSpPr>
        <p:grpSp>
          <p:nvGrpSpPr>
            <p:cNvPr id="5" name="그룹 10"/>
            <p:cNvGrpSpPr>
              <a:grpSpLocks/>
            </p:cNvGrpSpPr>
            <p:nvPr/>
          </p:nvGrpSpPr>
          <p:grpSpPr bwMode="auto">
            <a:xfrm>
              <a:off x="2631" y="3837"/>
              <a:ext cx="2883" cy="407"/>
              <a:chOff x="4176712" y="6091245"/>
              <a:chExt cx="4577249" cy="646769"/>
            </a:xfrm>
          </p:grpSpPr>
          <p:sp>
            <p:nvSpPr>
              <p:cNvPr id="16416" name="Rectangle 3"/>
              <p:cNvSpPr>
                <a:spLocks/>
              </p:cNvSpPr>
              <p:nvPr/>
            </p:nvSpPr>
            <p:spPr bwMode="auto">
              <a:xfrm>
                <a:off x="4176712" y="6091245"/>
                <a:ext cx="807999" cy="6467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kumimoji="0" lang="en-US" altLang="ko-KR">
                    <a:solidFill>
                      <a:schemeClr val="tx1"/>
                    </a:solidFill>
                    <a:latin typeface="Footlight MT Light" pitchFamily="18" charset="0"/>
                    <a:ea typeface="굴림" charset="-127"/>
                    <a:sym typeface="Gill Sans"/>
                  </a:rPr>
                  <a:t>CM</a:t>
                </a:r>
              </a:p>
            </p:txBody>
          </p:sp>
          <p:sp>
            <p:nvSpPr>
              <p:cNvPr id="29701" name="Rectangle 4"/>
              <p:cNvSpPr>
                <a:spLocks/>
              </p:cNvSpPr>
              <p:nvPr/>
            </p:nvSpPr>
            <p:spPr bwMode="auto">
              <a:xfrm>
                <a:off x="6286723" y="6091245"/>
                <a:ext cx="793834" cy="646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>
                  <a:defRPr/>
                </a:pPr>
                <a:r>
                  <a:rPr kumimoji="0" lang="en-US" altLang="ko-KR" spc="300" dirty="0">
                    <a:solidFill>
                      <a:schemeClr val="tx1"/>
                    </a:solidFill>
                    <a:latin typeface="Footlight MT Light" pitchFamily="18" charset="0"/>
                    <a:ea typeface="굴림" pitchFamily="80" charset="-127"/>
                    <a:cs typeface="ヒラギノ角ゴ Pro W3" charset="0"/>
                    <a:sym typeface="Gill Sans" charset="0"/>
                  </a:rPr>
                  <a:t>SM	</a:t>
                </a:r>
                <a:endParaRPr kumimoji="0" lang="en-US" altLang="ko-KR" spc="300" dirty="0">
                  <a:solidFill>
                    <a:schemeClr val="tx1"/>
                  </a:solidFill>
                  <a:latin typeface="Footlight MT Light" pitchFamily="18" charset="0"/>
                  <a:ea typeface="굴림" pitchFamily="80" charset="-127"/>
                  <a:cs typeface="ヒラギノ角ゴ Pro W3" charset="0"/>
                  <a:sym typeface="Gill Sans" charset="0"/>
                </a:endParaRPr>
              </a:p>
            </p:txBody>
          </p:sp>
          <p:sp>
            <p:nvSpPr>
              <p:cNvPr id="16418" name="Rectangle 5"/>
              <p:cNvSpPr>
                <a:spLocks/>
              </p:cNvSpPr>
              <p:nvPr/>
            </p:nvSpPr>
            <p:spPr bwMode="auto">
              <a:xfrm>
                <a:off x="8047037" y="6091246"/>
                <a:ext cx="706924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pPr algn="ctr"/>
                <a:r>
                  <a:rPr kumimoji="0" lang="en-US" altLang="ko-KR">
                    <a:solidFill>
                      <a:schemeClr val="tx1"/>
                    </a:solidFill>
                    <a:latin typeface="Footlight MT Light" pitchFamily="18" charset="0"/>
                    <a:ea typeface="굴림" charset="-127"/>
                    <a:sym typeface="Gill Sans"/>
                  </a:rPr>
                  <a:t>FM</a:t>
                </a:r>
              </a:p>
            </p:txBody>
          </p:sp>
        </p:grpSp>
        <p:sp>
          <p:nvSpPr>
            <p:cNvPr id="16433" name="Text Box 49"/>
            <p:cNvSpPr txBox="1">
              <a:spLocks noChangeArrowheads="1"/>
            </p:cNvSpPr>
            <p:nvPr/>
          </p:nvSpPr>
          <p:spPr bwMode="auto">
            <a:xfrm>
              <a:off x="5856" y="3758"/>
              <a:ext cx="11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latinLnBrk="1"/>
              <a:endParaRPr lang="en-US" altLang="ko-KR">
                <a:latin typeface="Footlight MT Light" pitchFamily="18" charset="0"/>
              </a:endParaRPr>
            </a:p>
          </p:txBody>
        </p:sp>
      </p:grpSp>
      <p:sp>
        <p:nvSpPr>
          <p:cNvPr id="16447" name="Text Box 63"/>
          <p:cNvSpPr txBox="1">
            <a:spLocks noChangeArrowheads="1"/>
          </p:cNvSpPr>
          <p:nvPr/>
        </p:nvSpPr>
        <p:spPr bwMode="auto">
          <a:xfrm>
            <a:off x="266700" y="195263"/>
            <a:ext cx="2129109" cy="92333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ko-KR" sz="5400" dirty="0" smtClean="0">
                <a:solidFill>
                  <a:srgbClr val="CC0000"/>
                </a:solidFill>
                <a:latin typeface="휴먼아미체" pitchFamily="18" charset="-127"/>
                <a:ea typeface="휴먼아미체" pitchFamily="18" charset="-127"/>
              </a:rPr>
              <a:t>Ver.2007</a:t>
            </a:r>
            <a:endParaRPr lang="en-US" altLang="ko-KR" sz="5400" dirty="0">
              <a:solidFill>
                <a:srgbClr val="CC0000"/>
              </a:solidFill>
              <a:latin typeface="휴먼아미체" pitchFamily="18" charset="-127"/>
              <a:ea typeface="휴먼아미체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16 -0.06053 C 0.12507 -0.178 0.14411 -0.29564 0.10616 -0.35682 C 0.06821 -0.418 -0.02685 -0.42304 -0.12178 -0.42809 " pathEditMode="relative" rAng="0" ptsTypes="aaA">
                                      <p:cBhvr>
                                        <p:cTn id="6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1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23 -0.04995 C 0.0731 -0.12333 0.05796 -0.19622 0.08737 -0.27985 C 0.11678 -0.36365 0.23746 -0.50325 0.26492 -0.55239 C 0.29238 -0.60136 0.27212 -0.58851 0.25199 -0.57533 " pathEditMode="relative" rAng="0" ptsTypes="aa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0721" grpId="1"/>
      <p:bldP spid="27" grpId="0" animBg="1"/>
      <p:bldP spid="28" grpId="0" animBg="1"/>
      <p:bldP spid="164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그룹 37"/>
          <p:cNvGrpSpPr/>
          <p:nvPr/>
        </p:nvGrpSpPr>
        <p:grpSpPr>
          <a:xfrm>
            <a:off x="858798" y="1480852"/>
            <a:ext cx="11358642" cy="4073456"/>
            <a:chOff x="858798" y="1480852"/>
            <a:chExt cx="11358642" cy="4073456"/>
          </a:xfrm>
        </p:grpSpPr>
        <p:sp>
          <p:nvSpPr>
            <p:cNvPr id="4" name="사다리꼴 3"/>
            <p:cNvSpPr/>
            <p:nvPr/>
          </p:nvSpPr>
          <p:spPr bwMode="auto">
            <a:xfrm>
              <a:off x="858798" y="1480852"/>
              <a:ext cx="11358642" cy="4073456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r>
                <a:rPr kumimoji="0" lang="en-US" altLang="ko-KR" dirty="0" smtClean="0"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 Base</a:t>
              </a:r>
            </a:p>
            <a:p>
              <a:pPr algn="ctr" latinLnBrk="0">
                <a:defRPr/>
              </a:pPr>
              <a:endParaRPr kumimoji="0" lang="en-US" altLang="ko-KR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dirty="0" smtClean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ko-KR" altLang="en-US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5" name="대각선 방향의 모서리가 잘린 사각형 4"/>
            <p:cNvSpPr/>
            <p:nvPr/>
          </p:nvSpPr>
          <p:spPr bwMode="auto">
            <a:xfrm>
              <a:off x="9186641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Communication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2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6" name="대각선 방향의 모서리가 잘린 사각형 5"/>
            <p:cNvSpPr/>
            <p:nvPr/>
          </p:nvSpPr>
          <p:spPr bwMode="auto">
            <a:xfrm>
              <a:off x="1399899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Log</a:t>
              </a:r>
              <a:endParaRPr kumimoji="0" lang="ko-KR" altLang="en-US" sz="2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7" name="대각선 방향의 모서리가 잘린 사각형 6"/>
            <p:cNvSpPr/>
            <p:nvPr/>
          </p:nvSpPr>
          <p:spPr bwMode="auto">
            <a:xfrm>
              <a:off x="6931028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Sync</a:t>
              </a:r>
              <a:endParaRPr kumimoji="0" lang="en-US" altLang="ko-KR" sz="2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2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8" name="대각선 방향의 모서리가 잘린 사각형 7"/>
            <p:cNvSpPr/>
            <p:nvPr/>
          </p:nvSpPr>
          <p:spPr bwMode="auto">
            <a:xfrm>
              <a:off x="3073376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File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2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9" name="순서도: 준비 8"/>
            <p:cNvSpPr/>
            <p:nvPr/>
          </p:nvSpPr>
          <p:spPr bwMode="auto">
            <a:xfrm>
              <a:off x="4848789" y="2553912"/>
              <a:ext cx="3294028" cy="1143008"/>
            </a:xfrm>
            <a:prstGeom prst="flowChartPreparation">
              <a:avLst/>
            </a:prstGeom>
            <a:solidFill>
              <a:srgbClr val="00B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Left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3200" dirty="0" smtClean="0">
                  <a:solidFill>
                    <a:schemeClr val="tx2">
                      <a:lumMod val="75000"/>
                    </a:schemeClr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  <a:endParaRPr kumimoji="0" lang="ko-KR" altLang="en-US" sz="3200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10" name="대각선 방향의 모서리가 잘린 사각형 9"/>
            <p:cNvSpPr/>
            <p:nvPr/>
          </p:nvSpPr>
          <p:spPr bwMode="auto">
            <a:xfrm>
              <a:off x="4645012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UI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22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Module</a:t>
              </a:r>
              <a:endParaRPr kumimoji="0" lang="ko-KR" altLang="en-US" sz="2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cxnSp>
          <p:nvCxnSpPr>
            <p:cNvPr id="11" name="Shape 36"/>
            <p:cNvCxnSpPr>
              <a:stCxn id="10" idx="3"/>
              <a:endCxn id="9" idx="2"/>
            </p:cNvCxnSpPr>
            <p:nvPr/>
          </p:nvCxnSpPr>
          <p:spPr bwMode="auto">
            <a:xfrm rot="5400000" flipH="1" flipV="1">
              <a:off x="5890549" y="3663171"/>
              <a:ext cx="571504" cy="63900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hape 36"/>
            <p:cNvCxnSpPr>
              <a:stCxn id="6" idx="3"/>
              <a:endCxn id="9" idx="2"/>
            </p:cNvCxnSpPr>
            <p:nvPr/>
          </p:nvCxnSpPr>
          <p:spPr bwMode="auto">
            <a:xfrm rot="5400000" flipH="1" flipV="1">
              <a:off x="4037148" y="1809770"/>
              <a:ext cx="571504" cy="4345805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hape 36"/>
            <p:cNvCxnSpPr>
              <a:stCxn id="5" idx="3"/>
              <a:endCxn id="9" idx="2"/>
            </p:cNvCxnSpPr>
            <p:nvPr/>
          </p:nvCxnSpPr>
          <p:spPr bwMode="auto">
            <a:xfrm rot="16200000" flipV="1">
              <a:off x="8161364" y="2031359"/>
              <a:ext cx="571504" cy="3902626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4" name="Shape 36"/>
            <p:cNvCxnSpPr>
              <a:stCxn id="8" idx="3"/>
              <a:endCxn id="9" idx="2"/>
            </p:cNvCxnSpPr>
            <p:nvPr/>
          </p:nvCxnSpPr>
          <p:spPr bwMode="auto">
            <a:xfrm rot="5400000" flipH="1" flipV="1">
              <a:off x="4873887" y="2646508"/>
              <a:ext cx="571504" cy="2672328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hape 36"/>
            <p:cNvCxnSpPr>
              <a:stCxn id="7" idx="3"/>
              <a:endCxn id="9" idx="2"/>
            </p:cNvCxnSpPr>
            <p:nvPr/>
          </p:nvCxnSpPr>
          <p:spPr bwMode="auto">
            <a:xfrm rot="16200000" flipV="1">
              <a:off x="7033558" y="3159165"/>
              <a:ext cx="571504" cy="164701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7" name="그룹 36"/>
          <p:cNvGrpSpPr/>
          <p:nvPr/>
        </p:nvGrpSpPr>
        <p:grpSpPr>
          <a:xfrm>
            <a:off x="4930764" y="5250726"/>
            <a:ext cx="2428892" cy="1697776"/>
            <a:chOff x="4930764" y="5250726"/>
            <a:chExt cx="2428892" cy="1697776"/>
          </a:xfrm>
        </p:grpSpPr>
        <p:sp>
          <p:nvSpPr>
            <p:cNvPr id="16" name="모서리가 둥근 직사각형 15"/>
            <p:cNvSpPr/>
            <p:nvPr/>
          </p:nvSpPr>
          <p:spPr>
            <a:xfrm>
              <a:off x="4930764" y="6054374"/>
              <a:ext cx="2428892" cy="894128"/>
            </a:xfrm>
            <a:prstGeom prst="roundRect">
              <a:avLst/>
            </a:prstGeom>
            <a:solidFill>
              <a:srgbClr val="FF9933"/>
            </a:solidFill>
            <a:ln>
              <a:noFill/>
            </a:ln>
            <a:effectLst>
              <a:outerShdw blurRad="63500" dist="38100" dir="5400000" rotWithShape="0">
                <a:srgbClr val="000000">
                  <a:alpha val="45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glow" dir="t">
                <a:rot lat="0" lon="0" rev="6360000"/>
              </a:lightRig>
            </a:scene3d>
            <a:sp3d contourW="1000" prstMaterial="flat">
              <a:bevelT w="95250" h="101600"/>
              <a:contourClr>
                <a:srgbClr val="7D3C4A">
                  <a:satMod val="300000"/>
                </a:srgbClr>
              </a:contourClr>
            </a:sp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ysClr val="window" lastClr="FFFFFF"/>
                  </a:solidFill>
                  <a:latin typeface="Lucida Sans Unicode"/>
                </a:defRPr>
              </a:lvl9pPr>
            </a:lstStyle>
            <a:p>
              <a:pPr algn="ctr">
                <a:defRPr/>
              </a:pPr>
              <a:r>
                <a:rPr lang="en-US" altLang="ko-KR" dirty="0" err="1" smtClean="0">
                  <a:latin typeface="맑은 고딕" pitchFamily="50" charset="-127"/>
                  <a:ea typeface="맑은 고딕" pitchFamily="50" charset="-127"/>
                </a:rPr>
                <a:t>UIApp</a:t>
              </a:r>
              <a:endParaRPr lang="en-US" altLang="ko-KR" dirty="0" smtClean="0"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defRPr/>
              </a:pP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Console/Graphical</a:t>
              </a:r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7" name="왼쪽/오른쪽 화살표 16"/>
            <p:cNvSpPr/>
            <p:nvPr/>
          </p:nvSpPr>
          <p:spPr>
            <a:xfrm rot="16200000">
              <a:off x="5579080" y="5488243"/>
              <a:ext cx="803648" cy="328613"/>
            </a:xfrm>
            <a:prstGeom prst="leftRight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9pPr>
            </a:lstStyle>
            <a:p>
              <a:pPr algn="ctr">
                <a:defRPr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7" name="Text Box 63"/>
          <p:cNvSpPr txBox="1">
            <a:spLocks noChangeArrowheads="1"/>
          </p:cNvSpPr>
          <p:nvPr/>
        </p:nvSpPr>
        <p:spPr bwMode="auto">
          <a:xfrm>
            <a:off x="266700" y="195263"/>
            <a:ext cx="2133919" cy="92333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ko-KR" sz="5400" dirty="0" smtClean="0">
                <a:solidFill>
                  <a:srgbClr val="CC0000"/>
                </a:solidFill>
                <a:latin typeface="휴먼아미체" pitchFamily="18" charset="-127"/>
                <a:ea typeface="휴먼아미체" pitchFamily="18" charset="-127"/>
              </a:rPr>
              <a:t>Ver.2008</a:t>
            </a:r>
            <a:endParaRPr lang="en-US" altLang="ko-KR" sz="5400" dirty="0">
              <a:solidFill>
                <a:srgbClr val="CC0000"/>
              </a:solidFill>
              <a:latin typeface="휴먼아미체" pitchFamily="18" charset="-127"/>
              <a:ea typeface="휴먼아미체" pitchFamily="18" charset="-127"/>
            </a:endParaRPr>
          </a:p>
        </p:txBody>
      </p:sp>
      <p:sp>
        <p:nvSpPr>
          <p:cNvPr id="28" name="Rectangle 1"/>
          <p:cNvSpPr>
            <a:spLocks/>
          </p:cNvSpPr>
          <p:nvPr/>
        </p:nvSpPr>
        <p:spPr bwMode="auto">
          <a:xfrm>
            <a:off x="2644749" y="233330"/>
            <a:ext cx="443550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/>
            <a:r>
              <a:rPr kumimoji="0" lang="en-US" altLang="ko-KR" sz="70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sym typeface="Gill Sans"/>
              </a:rPr>
              <a:t>5. Structure</a:t>
            </a:r>
          </a:p>
        </p:txBody>
      </p:sp>
      <p:sp>
        <p:nvSpPr>
          <p:cNvPr id="32" name="Rectangle 3"/>
          <p:cNvSpPr>
            <a:spLocks/>
          </p:cNvSpPr>
          <p:nvPr/>
        </p:nvSpPr>
        <p:spPr bwMode="auto">
          <a:xfrm>
            <a:off x="6931028" y="444255"/>
            <a:ext cx="53180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kumimoji="0" lang="en-US" altLang="ko-KR" dirty="0" smtClean="0">
                <a:solidFill>
                  <a:schemeClr val="tx1"/>
                </a:solidFill>
                <a:latin typeface="Footlight MT Light" pitchFamily="18" charset="0"/>
                <a:ea typeface="굴림" charset="-127"/>
                <a:sym typeface="Gill Sans"/>
              </a:rPr>
              <a:t>ACHA  SM  CM  FM  UI </a:t>
            </a:r>
            <a:endParaRPr kumimoji="0" lang="en-US" altLang="ko-KR" dirty="0">
              <a:solidFill>
                <a:schemeClr val="tx1"/>
              </a:solidFill>
              <a:latin typeface="Footlight MT Light" pitchFamily="18" charset="0"/>
              <a:ea typeface="굴림" charset="-127"/>
              <a:sym typeface="Gill Sans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3430568" y="5805494"/>
            <a:ext cx="1518027" cy="1375175"/>
            <a:chOff x="3430568" y="5805494"/>
            <a:chExt cx="1518027" cy="1375175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30568" y="5805494"/>
              <a:ext cx="785814" cy="1375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" name="왼쪽/오른쪽 화살표 38"/>
            <p:cNvSpPr/>
            <p:nvPr/>
          </p:nvSpPr>
          <p:spPr>
            <a:xfrm rot="10800000">
              <a:off x="4144947" y="6291891"/>
              <a:ext cx="803648" cy="328613"/>
            </a:xfrm>
            <a:prstGeom prst="leftRightArrow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ysClr val="windowText" lastClr="000000"/>
                  </a:solidFill>
                  <a:latin typeface="Lucida Sans Unicode"/>
                </a:defRPr>
              </a:lvl9pPr>
            </a:lstStyle>
            <a:p>
              <a:pPr algn="ctr">
                <a:defRPr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8937639" y="7699062"/>
            <a:ext cx="3714776" cy="1708731"/>
            <a:chOff x="858798" y="1480852"/>
            <a:chExt cx="11358642" cy="4073456"/>
          </a:xfrm>
        </p:grpSpPr>
        <p:sp>
          <p:nvSpPr>
            <p:cNvPr id="42" name="사다리꼴 41"/>
            <p:cNvSpPr/>
            <p:nvPr/>
          </p:nvSpPr>
          <p:spPr bwMode="auto">
            <a:xfrm>
              <a:off x="858798" y="1480852"/>
              <a:ext cx="11358642" cy="4073456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r>
                <a:rPr kumimoji="0" lang="en-US" altLang="ko-KR" sz="1800" dirty="0" smtClean="0"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 Base</a:t>
              </a: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 smtClean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ko-KR" altLang="en-US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3" name="대각선 방향의 모서리가 잘린 사각형 42"/>
            <p:cNvSpPr/>
            <p:nvPr/>
          </p:nvSpPr>
          <p:spPr bwMode="auto">
            <a:xfrm>
              <a:off x="9186641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Communication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4" name="대각선 방향의 모서리가 잘린 사각형 43"/>
            <p:cNvSpPr/>
            <p:nvPr/>
          </p:nvSpPr>
          <p:spPr bwMode="auto">
            <a:xfrm>
              <a:off x="1399899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Log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5" name="대각선 방향의 모서리가 잘린 사각형 44"/>
            <p:cNvSpPr/>
            <p:nvPr/>
          </p:nvSpPr>
          <p:spPr bwMode="auto">
            <a:xfrm>
              <a:off x="6931028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Sync</a:t>
              </a:r>
              <a:endParaRPr kumimoji="0" lang="en-US" altLang="ko-KR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6" name="대각선 방향의 모서리가 잘린 사각형 45"/>
            <p:cNvSpPr/>
            <p:nvPr/>
          </p:nvSpPr>
          <p:spPr bwMode="auto">
            <a:xfrm>
              <a:off x="3073376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File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7" name="순서도: 준비 46"/>
            <p:cNvSpPr/>
            <p:nvPr/>
          </p:nvSpPr>
          <p:spPr bwMode="auto">
            <a:xfrm>
              <a:off x="4848789" y="2553912"/>
              <a:ext cx="3294028" cy="1143008"/>
            </a:xfrm>
            <a:prstGeom prst="flowChartPreparation">
              <a:avLst/>
            </a:prstGeom>
            <a:solidFill>
              <a:srgbClr val="00B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Left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50" dirty="0" smtClean="0">
                  <a:solidFill>
                    <a:schemeClr val="tx2">
                      <a:lumMod val="75000"/>
                    </a:schemeClr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  <a:endParaRPr kumimoji="0" lang="ko-KR" altLang="en-US" sz="1050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48" name="대각선 방향의 모서리가 잘린 사각형 47"/>
            <p:cNvSpPr/>
            <p:nvPr/>
          </p:nvSpPr>
          <p:spPr bwMode="auto">
            <a:xfrm>
              <a:off x="4645012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UI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Module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cxnSp>
          <p:nvCxnSpPr>
            <p:cNvPr id="49" name="Shape 36"/>
            <p:cNvCxnSpPr>
              <a:stCxn id="48" idx="3"/>
              <a:endCxn id="47" idx="2"/>
            </p:cNvCxnSpPr>
            <p:nvPr/>
          </p:nvCxnSpPr>
          <p:spPr bwMode="auto">
            <a:xfrm rot="5400000" flipH="1" flipV="1">
              <a:off x="5890549" y="3663171"/>
              <a:ext cx="571504" cy="63900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0" name="Shape 36"/>
            <p:cNvCxnSpPr>
              <a:stCxn id="44" idx="3"/>
              <a:endCxn id="47" idx="2"/>
            </p:cNvCxnSpPr>
            <p:nvPr/>
          </p:nvCxnSpPr>
          <p:spPr bwMode="auto">
            <a:xfrm rot="5400000" flipH="1" flipV="1">
              <a:off x="4037148" y="1809770"/>
              <a:ext cx="571504" cy="4345805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1" name="Shape 36"/>
            <p:cNvCxnSpPr>
              <a:stCxn id="43" idx="3"/>
              <a:endCxn id="47" idx="2"/>
            </p:cNvCxnSpPr>
            <p:nvPr/>
          </p:nvCxnSpPr>
          <p:spPr bwMode="auto">
            <a:xfrm rot="16200000" flipV="1">
              <a:off x="8161364" y="2031359"/>
              <a:ext cx="571504" cy="3902626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Shape 36"/>
            <p:cNvCxnSpPr>
              <a:stCxn id="46" idx="3"/>
              <a:endCxn id="47" idx="2"/>
            </p:cNvCxnSpPr>
            <p:nvPr/>
          </p:nvCxnSpPr>
          <p:spPr bwMode="auto">
            <a:xfrm rot="5400000" flipH="1" flipV="1">
              <a:off x="4873887" y="2646508"/>
              <a:ext cx="571504" cy="2672328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hape 36"/>
            <p:cNvCxnSpPr>
              <a:stCxn id="45" idx="3"/>
              <a:endCxn id="47" idx="2"/>
            </p:cNvCxnSpPr>
            <p:nvPr/>
          </p:nvCxnSpPr>
          <p:spPr bwMode="auto">
            <a:xfrm rot="16200000" flipV="1">
              <a:off x="7033558" y="3159165"/>
              <a:ext cx="571504" cy="164701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56" name="그룹 55"/>
          <p:cNvGrpSpPr/>
          <p:nvPr/>
        </p:nvGrpSpPr>
        <p:grpSpPr>
          <a:xfrm>
            <a:off x="4428041" y="7699062"/>
            <a:ext cx="3714776" cy="1708731"/>
            <a:chOff x="858798" y="1480852"/>
            <a:chExt cx="11358642" cy="4073456"/>
          </a:xfrm>
        </p:grpSpPr>
        <p:sp>
          <p:nvSpPr>
            <p:cNvPr id="57" name="사다리꼴 56"/>
            <p:cNvSpPr/>
            <p:nvPr/>
          </p:nvSpPr>
          <p:spPr bwMode="auto">
            <a:xfrm>
              <a:off x="858798" y="1480852"/>
              <a:ext cx="11358642" cy="4073456"/>
            </a:xfrm>
            <a:prstGeom prst="trapezoid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latinLnBrk="0">
                <a:defRPr/>
              </a:pPr>
              <a:r>
                <a:rPr kumimoji="0" lang="en-US" altLang="ko-KR" sz="1800" dirty="0" smtClean="0"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 Base</a:t>
              </a: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 smtClean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en-US" altLang="ko-KR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latinLnBrk="0">
                <a:defRPr/>
              </a:pPr>
              <a:endParaRPr kumimoji="0" lang="ko-KR" altLang="en-US" sz="1800" dirty="0"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58" name="대각선 방향의 모서리가 잘린 사각형 57"/>
            <p:cNvSpPr/>
            <p:nvPr/>
          </p:nvSpPr>
          <p:spPr bwMode="auto">
            <a:xfrm>
              <a:off x="9186641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Communication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59" name="대각선 방향의 모서리가 잘린 사각형 58"/>
            <p:cNvSpPr/>
            <p:nvPr/>
          </p:nvSpPr>
          <p:spPr bwMode="auto">
            <a:xfrm>
              <a:off x="1399899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Log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60" name="대각선 방향의 모서리가 잘린 사각형 59"/>
            <p:cNvSpPr/>
            <p:nvPr/>
          </p:nvSpPr>
          <p:spPr bwMode="auto">
            <a:xfrm>
              <a:off x="6931028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Sync</a:t>
              </a:r>
              <a:endParaRPr kumimoji="0" lang="en-US" altLang="ko-KR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61" name="대각선 방향의 모서리가 잘린 사각형 60"/>
            <p:cNvSpPr/>
            <p:nvPr/>
          </p:nvSpPr>
          <p:spPr bwMode="auto">
            <a:xfrm>
              <a:off x="3073376" y="4268424"/>
              <a:ext cx="1500198" cy="1071908"/>
            </a:xfrm>
            <a:prstGeom prst="snip2DiagRect">
              <a:avLst/>
            </a:prstGeom>
            <a:solidFill>
              <a:srgbClr val="0070C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File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Manager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62" name="순서도: 준비 61"/>
            <p:cNvSpPr/>
            <p:nvPr/>
          </p:nvSpPr>
          <p:spPr bwMode="auto">
            <a:xfrm>
              <a:off x="4848789" y="2553912"/>
              <a:ext cx="3294028" cy="1143008"/>
            </a:xfrm>
            <a:prstGeom prst="flowChartPreparation">
              <a:avLst/>
            </a:prstGeom>
            <a:solidFill>
              <a:srgbClr val="00B05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Left"/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50" dirty="0" smtClean="0">
                  <a:solidFill>
                    <a:schemeClr val="tx2">
                      <a:lumMod val="75000"/>
                    </a:schemeClr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ACHA</a:t>
              </a:r>
              <a:endParaRPr kumimoji="0" lang="ko-KR" altLang="en-US" sz="1050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sp>
          <p:nvSpPr>
            <p:cNvPr id="63" name="대각선 방향의 모서리가 잘린 사각형 62"/>
            <p:cNvSpPr/>
            <p:nvPr/>
          </p:nvSpPr>
          <p:spPr bwMode="auto">
            <a:xfrm>
              <a:off x="4645012" y="4268424"/>
              <a:ext cx="2423576" cy="1071908"/>
            </a:xfrm>
            <a:prstGeom prst="snip2DiagRect">
              <a:avLst/>
            </a:prstGeom>
            <a:solidFill>
              <a:srgbClr val="80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UI</a:t>
              </a:r>
            </a:p>
            <a:p>
              <a:pPr algn="ctr" fontAlgn="auto" latinLnBrk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5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Helvetica" charset="0"/>
                </a:rPr>
                <a:t>Module</a:t>
              </a:r>
              <a:endParaRPr kumimoji="0" lang="ko-KR" altLang="en-US" sz="5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Helvetica" charset="0"/>
              </a:endParaRPr>
            </a:p>
          </p:txBody>
        </p:sp>
        <p:cxnSp>
          <p:nvCxnSpPr>
            <p:cNvPr id="64" name="Shape 36"/>
            <p:cNvCxnSpPr>
              <a:stCxn id="63" idx="3"/>
              <a:endCxn id="62" idx="2"/>
            </p:cNvCxnSpPr>
            <p:nvPr/>
          </p:nvCxnSpPr>
          <p:spPr bwMode="auto">
            <a:xfrm rot="5400000" flipH="1" flipV="1">
              <a:off x="5890549" y="3663171"/>
              <a:ext cx="571504" cy="63900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5" name="Shape 36"/>
            <p:cNvCxnSpPr>
              <a:stCxn id="59" idx="3"/>
              <a:endCxn id="62" idx="2"/>
            </p:cNvCxnSpPr>
            <p:nvPr/>
          </p:nvCxnSpPr>
          <p:spPr bwMode="auto">
            <a:xfrm rot="5400000" flipH="1" flipV="1">
              <a:off x="4037148" y="1809770"/>
              <a:ext cx="571504" cy="4345805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6" name="Shape 36"/>
            <p:cNvCxnSpPr>
              <a:stCxn id="58" idx="3"/>
              <a:endCxn id="62" idx="2"/>
            </p:cNvCxnSpPr>
            <p:nvPr/>
          </p:nvCxnSpPr>
          <p:spPr bwMode="auto">
            <a:xfrm rot="16200000" flipV="1">
              <a:off x="8161364" y="2031359"/>
              <a:ext cx="571504" cy="3902626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7" name="Shape 36"/>
            <p:cNvCxnSpPr>
              <a:stCxn id="61" idx="3"/>
              <a:endCxn id="62" idx="2"/>
            </p:cNvCxnSpPr>
            <p:nvPr/>
          </p:nvCxnSpPr>
          <p:spPr bwMode="auto">
            <a:xfrm rot="5400000" flipH="1" flipV="1">
              <a:off x="4873887" y="2646508"/>
              <a:ext cx="571504" cy="2672328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8" name="Shape 36"/>
            <p:cNvCxnSpPr>
              <a:stCxn id="60" idx="3"/>
              <a:endCxn id="62" idx="2"/>
            </p:cNvCxnSpPr>
            <p:nvPr/>
          </p:nvCxnSpPr>
          <p:spPr bwMode="auto">
            <a:xfrm rot="16200000" flipV="1">
              <a:off x="7033558" y="3159165"/>
              <a:ext cx="571504" cy="164701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5" name="왼쪽/오른쪽 화살표 54"/>
          <p:cNvSpPr/>
          <p:nvPr/>
        </p:nvSpPr>
        <p:spPr bwMode="auto">
          <a:xfrm rot="17887553">
            <a:off x="6855238" y="6883327"/>
            <a:ext cx="4050970" cy="37941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tabLst>
                <a:tab pos="1066800" algn="l"/>
              </a:tabLst>
              <a:defRPr/>
            </a:pPr>
            <a:endParaRPr kumimoji="0" lang="ko-KR" altLang="en-US">
              <a:solidFill>
                <a:srgbClr val="FFFFFF"/>
              </a:solidFill>
              <a:latin typeface="Helvetica" charset="0"/>
              <a:sym typeface="Helvetica" charset="0"/>
            </a:endParaRPr>
          </a:p>
        </p:txBody>
      </p:sp>
      <p:sp>
        <p:nvSpPr>
          <p:cNvPr id="69" name="왼쪽/오른쪽 화살표 68"/>
          <p:cNvSpPr/>
          <p:nvPr/>
        </p:nvSpPr>
        <p:spPr bwMode="auto">
          <a:xfrm rot="4350361">
            <a:off x="9783355" y="6872358"/>
            <a:ext cx="3687002" cy="379412"/>
          </a:xfrm>
          <a:prstGeom prst="leftRightArrow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tabLst>
                <a:tab pos="1066800" algn="l"/>
              </a:tabLst>
              <a:defRPr/>
            </a:pPr>
            <a:endParaRPr kumimoji="0" lang="ko-KR" altLang="en-US">
              <a:solidFill>
                <a:srgbClr val="FFFFFF"/>
              </a:solidFill>
              <a:latin typeface="Helvetica" charset="0"/>
              <a:sym typeface="Helvetica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/>
          </p:cNvSpPr>
          <p:nvPr/>
        </p:nvSpPr>
        <p:spPr bwMode="auto">
          <a:xfrm>
            <a:off x="4549775" y="4338638"/>
            <a:ext cx="3905250" cy="1076325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70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Thank You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/>
          </p:cNvSpPr>
          <p:nvPr/>
        </p:nvSpPr>
        <p:spPr bwMode="auto">
          <a:xfrm>
            <a:off x="1403042" y="1590652"/>
            <a:ext cx="331340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latinLnBrk="0"/>
            <a:r>
              <a:rPr kumimoji="0" lang="en-US" altLang="ko-KR" sz="8000" dirty="0">
                <a:solidFill>
                  <a:schemeClr val="tx1"/>
                </a:solidFill>
                <a:latin typeface="휴먼둥근헤드라인" pitchFamily="18" charset="-127"/>
                <a:ea typeface="휴먼둥근헤드라인" pitchFamily="18" charset="-127"/>
                <a:sym typeface="Gill Sans"/>
              </a:rPr>
              <a:t>Index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02400" y="1948121"/>
            <a:ext cx="4576894" cy="57861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742950" indent="-742950" latinLnBrk="0">
              <a:spcBef>
                <a:spcPts val="3000"/>
              </a:spcBef>
              <a:buFontTx/>
              <a:buAutoNum type="arabicPeriod"/>
              <a:defRPr/>
            </a:pPr>
            <a:r>
              <a:rPr kumimoji="0" lang="ko-KR" altLang="en-US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기획의도</a:t>
            </a:r>
            <a:endParaRPr kumimoji="0" lang="en-US" altLang="ko-KR" sz="5400" spc="600" dirty="0">
              <a:latin typeface="휴먼아미체" pitchFamily="18" charset="-127"/>
              <a:ea typeface="휴먼아미체" pitchFamily="18" charset="-127"/>
              <a:cs typeface="ヒラギノ角ゴ Pro W3" charset="0"/>
              <a:sym typeface="Helvetica" charset="0"/>
            </a:endParaRPr>
          </a:p>
          <a:p>
            <a:pPr marL="742950" indent="-742950" latinLnBrk="0">
              <a:spcBef>
                <a:spcPts val="3000"/>
              </a:spcBef>
              <a:buFontTx/>
              <a:buAutoNum type="arabicPeriod"/>
              <a:defRPr/>
            </a:pPr>
            <a:r>
              <a:rPr kumimoji="0" lang="ko-KR" altLang="en-US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프로젝트 목표</a:t>
            </a:r>
            <a:endParaRPr kumimoji="0" lang="en-US" altLang="ko-KR" sz="5400" spc="600" dirty="0" smtClean="0">
              <a:latin typeface="휴먼아미체" pitchFamily="18" charset="-127"/>
              <a:ea typeface="휴먼아미체" pitchFamily="18" charset="-127"/>
              <a:cs typeface="ヒラギノ角ゴ Pro W3" charset="0"/>
              <a:sym typeface="Helvetica" charset="0"/>
            </a:endParaRPr>
          </a:p>
          <a:p>
            <a:pPr marL="742950" indent="-742950" latinLnBrk="0">
              <a:spcBef>
                <a:spcPts val="3000"/>
              </a:spcBef>
              <a:buFontTx/>
              <a:buAutoNum type="arabicPeriod"/>
              <a:defRPr/>
            </a:pPr>
            <a:r>
              <a:rPr kumimoji="0" lang="ko-KR" altLang="en-US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주요 아이디어</a:t>
            </a:r>
            <a:endParaRPr kumimoji="0" lang="en-US" altLang="ko-KR" sz="5400" spc="600" dirty="0" smtClean="0">
              <a:latin typeface="휴먼아미체" pitchFamily="18" charset="-127"/>
              <a:ea typeface="휴먼아미체" pitchFamily="18" charset="-127"/>
              <a:cs typeface="ヒラギノ角ゴ Pro W3" charset="0"/>
              <a:sym typeface="Helvetica" charset="0"/>
            </a:endParaRPr>
          </a:p>
          <a:p>
            <a:pPr marL="742950" indent="-742950" latinLnBrk="0">
              <a:spcBef>
                <a:spcPts val="3000"/>
              </a:spcBef>
              <a:buFontTx/>
              <a:buAutoNum type="arabicPeriod"/>
              <a:defRPr/>
            </a:pPr>
            <a:r>
              <a:rPr kumimoji="0" lang="ko-KR" altLang="en-US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개발</a:t>
            </a:r>
            <a:r>
              <a:rPr kumimoji="0" lang="en-US" altLang="ko-KR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/</a:t>
            </a:r>
            <a:r>
              <a:rPr kumimoji="0" lang="ko-KR" altLang="en-US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동작 환경</a:t>
            </a:r>
          </a:p>
          <a:p>
            <a:pPr marL="742950" indent="-742950" latinLnBrk="0">
              <a:spcBef>
                <a:spcPts val="3000"/>
              </a:spcBef>
              <a:buFontTx/>
              <a:buAutoNum type="arabicPeriod"/>
              <a:defRPr/>
            </a:pPr>
            <a:r>
              <a:rPr kumimoji="0" lang="en-US" altLang="ko-KR" sz="5400" spc="600" dirty="0" smtClean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Structure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/>
          </p:cNvSpPr>
          <p:nvPr/>
        </p:nvSpPr>
        <p:spPr bwMode="auto">
          <a:xfrm>
            <a:off x="3286125" y="4338638"/>
            <a:ext cx="5514330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1.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기 획 의 도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8"/>
          <p:cNvGrpSpPr>
            <a:grpSpLocks/>
          </p:cNvGrpSpPr>
          <p:nvPr/>
        </p:nvGrpSpPr>
        <p:grpSpPr bwMode="auto">
          <a:xfrm>
            <a:off x="7788275" y="1447800"/>
            <a:ext cx="4429125" cy="7500938"/>
            <a:chOff x="7788284" y="1447776"/>
            <a:chExt cx="4429156" cy="7500990"/>
          </a:xfrm>
        </p:grpSpPr>
        <p:sp>
          <p:nvSpPr>
            <p:cNvPr id="15" name="직사각형 14"/>
            <p:cNvSpPr/>
            <p:nvPr/>
          </p:nvSpPr>
          <p:spPr bwMode="auto">
            <a:xfrm>
              <a:off x="7788284" y="2376470"/>
              <a:ext cx="4429156" cy="657229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2065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latinLnBrk="0">
                <a:tabLst>
                  <a:tab pos="1066800" algn="l"/>
                </a:tabLst>
                <a:defRPr/>
              </a:pPr>
              <a:endParaRPr kumimoji="0" lang="ko-KR" altLang="en-US">
                <a:solidFill>
                  <a:srgbClr val="FFFFFF"/>
                </a:solidFill>
                <a:latin typeface="Helvetica" charset="0"/>
                <a:ea typeface="굴림" pitchFamily="80" charset="-127"/>
                <a:sym typeface="Helvetica" charset="0"/>
              </a:endParaRPr>
            </a:p>
          </p:txBody>
        </p:sp>
        <p:sp useBgFill="1">
          <p:nvSpPr>
            <p:cNvPr id="18" name="Rectangle 3"/>
            <p:cNvSpPr>
              <a:spLocks/>
            </p:cNvSpPr>
            <p:nvPr/>
          </p:nvSpPr>
          <p:spPr bwMode="auto">
            <a:xfrm>
              <a:off x="8431227" y="1447776"/>
              <a:ext cx="2064316" cy="1440744"/>
            </a:xfrm>
            <a:prstGeom prst="rect">
              <a:avLst/>
            </a:prstGeom>
            <a:ln w="254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wrap="none" lIns="180000" tIns="180000" rIns="180000" bIns="180000" anchor="ctr" anchorCtr="1">
              <a:spAutoFit/>
            </a:bodyPr>
            <a:lstStyle/>
            <a:p>
              <a:pPr algn="ctr" latinLnBrk="0">
                <a:defRPr/>
              </a:pPr>
              <a:r>
                <a:rPr kumimoji="0" lang="ko-KR" altLang="en-US" sz="7000" spc="600" dirty="0" smtClean="0">
                  <a:solidFill>
                    <a:schemeClr val="tx1"/>
                  </a:solidFill>
                  <a:latin typeface="휴먼아미체" pitchFamily="18" charset="-127"/>
                  <a:ea typeface="휴먼아미체" pitchFamily="18" charset="-127"/>
                  <a:cs typeface="ヒラギノ角ゴ Pro W3" charset="0"/>
                  <a:sym typeface="Gill Sans" charset="0"/>
                </a:rPr>
                <a:t>외딴곳</a:t>
              </a:r>
              <a:endParaRPr kumimoji="0" lang="en-US" altLang="ko-KR" sz="70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endParaRPr>
            </a:p>
          </p:txBody>
        </p:sp>
      </p:grpSp>
      <p:grpSp>
        <p:nvGrpSpPr>
          <p:cNvPr id="2" name="그룹 13"/>
          <p:cNvGrpSpPr>
            <a:grpSpLocks/>
          </p:cNvGrpSpPr>
          <p:nvPr/>
        </p:nvGrpSpPr>
        <p:grpSpPr bwMode="auto">
          <a:xfrm>
            <a:off x="144463" y="2519346"/>
            <a:ext cx="6143625" cy="6215063"/>
            <a:chOff x="358732" y="2233594"/>
            <a:chExt cx="6143668" cy="6215106"/>
          </a:xfrm>
        </p:grpSpPr>
        <p:sp>
          <p:nvSpPr>
            <p:cNvPr id="8206" name="직사각형 11"/>
            <p:cNvSpPr>
              <a:spLocks noChangeArrowheads="1"/>
            </p:cNvSpPr>
            <p:nvPr/>
          </p:nvSpPr>
          <p:spPr bwMode="auto">
            <a:xfrm>
              <a:off x="894517" y="3662354"/>
              <a:ext cx="5072098" cy="4786346"/>
            </a:xfrm>
            <a:prstGeom prst="rect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0">
                <a:tabLst>
                  <a:tab pos="1066800" algn="l"/>
                </a:tabLst>
              </a:pPr>
              <a:endParaRPr kumimoji="0" lang="ko-KR" altLang="en-US">
                <a:ea typeface="굴림" pitchFamily="50" charset="-127"/>
              </a:endParaRPr>
            </a:p>
          </p:txBody>
        </p:sp>
        <p:sp useBgFill="1">
          <p:nvSpPr>
            <p:cNvPr id="13" name="사다리꼴 12"/>
            <p:cNvSpPr/>
            <p:nvPr/>
          </p:nvSpPr>
          <p:spPr bwMode="auto">
            <a:xfrm>
              <a:off x="358732" y="2233594"/>
              <a:ext cx="6143668" cy="2143140"/>
            </a:xfrm>
            <a:prstGeom prst="trapezoid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tabLst>
                  <a:tab pos="1066800" algn="l"/>
                </a:tabLst>
                <a:defRPr/>
              </a:pPr>
              <a:endParaRPr kumimoji="0" lang="en-US" altLang="ko-KR" dirty="0">
                <a:latin typeface="안상수2006중간" pitchFamily="18" charset="-127"/>
                <a:ea typeface="안상수2006중간" pitchFamily="18" charset="-127"/>
                <a:cs typeface="ヒラギノ角ゴ Pro W3" charset="0"/>
                <a:sym typeface="Helvetica" charset="0"/>
              </a:endParaRPr>
            </a:p>
            <a:p>
              <a:pPr algn="ctr" latinLnBrk="0">
                <a:tabLst>
                  <a:tab pos="1066800" algn="l"/>
                </a:tabLst>
                <a:defRPr/>
              </a:pPr>
              <a:r>
                <a:rPr kumimoji="0" lang="ko-KR" altLang="en-US" dirty="0">
                  <a:latin typeface="안상수2006중간" pitchFamily="18" charset="-127"/>
                  <a:ea typeface="안상수2006중간" pitchFamily="18" charset="-127"/>
                  <a:cs typeface="ヒラギノ角ゴ Pro W3" charset="0"/>
                  <a:sym typeface="Helvetica" charset="0"/>
                </a:rPr>
                <a:t>우 리 집</a:t>
              </a:r>
            </a:p>
          </p:txBody>
        </p:sp>
      </p:grpSp>
      <p:pic>
        <p:nvPicPr>
          <p:cNvPr id="9" name="그림 8" descr="컴퓨터하는 그림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7452" y="5376863"/>
            <a:ext cx="3786188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0338" y="3805238"/>
            <a:ext cx="22225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94725" y="3421063"/>
            <a:ext cx="2947988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02663" y="3419475"/>
            <a:ext cx="295116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3"/>
          <p:cNvSpPr>
            <a:spLocks/>
          </p:cNvSpPr>
          <p:nvPr/>
        </p:nvSpPr>
        <p:spPr bwMode="auto">
          <a:xfrm>
            <a:off x="3286125" y="4338638"/>
            <a:ext cx="5514330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1. </a:t>
            </a:r>
            <a:r>
              <a:rPr kumimoji="0" lang="ko-KR" altLang="en-US" sz="88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기 획 의 도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sp>
        <p:nvSpPr>
          <p:cNvPr id="14" name="Rectangle 1"/>
          <p:cNvSpPr>
            <a:spLocks/>
          </p:cNvSpPr>
          <p:nvPr/>
        </p:nvSpPr>
        <p:spPr bwMode="auto">
          <a:xfrm>
            <a:off x="1511489" y="4143772"/>
            <a:ext cx="6919724" cy="3077766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  <a:effectLst>
            <a:outerShdw blurRad="152400" dist="317500" dir="5400000" sx="90000" sy="-19000" rotWithShape="0">
              <a:schemeClr val="tx1">
                <a:lumMod val="65000"/>
                <a:alpha val="28000"/>
              </a:schemeClr>
            </a:outerShdw>
          </a:effectLst>
        </p:spPr>
        <p:txBody>
          <a:bodyPr wrap="squar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ko-KR" altLang="en-US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목각파임B" pitchFamily="18" charset="-127"/>
                <a:ea typeface="HY목각파임B" pitchFamily="18" charset="-127"/>
                <a:cs typeface="ヒラギノ角ゴ Pro W3" charset="0"/>
                <a:sym typeface="Gill Sans" charset="0"/>
              </a:rPr>
              <a:t>아차</a:t>
            </a:r>
            <a:r>
              <a:rPr kumimoji="0" lang="en-US" altLang="ko-KR" sz="20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Y목각파임B" pitchFamily="18" charset="-127"/>
                <a:ea typeface="HY목각파임B" pitchFamily="18" charset="-127"/>
                <a:cs typeface="ヒラギノ角ゴ Pro W3" charset="0"/>
                <a:sym typeface="Gill Sans" charset="0"/>
              </a:rPr>
              <a:t>!</a:t>
            </a:r>
            <a:endParaRPr kumimoji="0" lang="en-US" altLang="ko-KR" sz="20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Y목각파임B" pitchFamily="18" charset="-127"/>
              <a:ea typeface="HY목각파임B" pitchFamily="18" charset="-127"/>
              <a:cs typeface="ヒラギノ角ゴ Pro W3" charset="0"/>
              <a:sym typeface="Gill Sans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679408" y="5019676"/>
            <a:ext cx="166686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95515" y="5692855"/>
            <a:ext cx="170174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843 -0.12598 0.03687 -0.25179 -0.0022 -0.31852 C -0.04126 -0.38525 -0.13782 -0.3929 -0.23437 -0.40039 " pathEditMode="relative" ptsTypes="aaA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7031E-6 3.07292E-6 L 0.58692 3.07292E-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1.19126E-6 -4.6875E-6 L 0.58843 -4.6875E-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xit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slide(from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2663" y="3419475"/>
            <a:ext cx="295116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그룹 13"/>
          <p:cNvGrpSpPr>
            <a:grpSpLocks/>
          </p:cNvGrpSpPr>
          <p:nvPr/>
        </p:nvGrpSpPr>
        <p:grpSpPr bwMode="auto">
          <a:xfrm>
            <a:off x="144463" y="2519346"/>
            <a:ext cx="6143625" cy="6215063"/>
            <a:chOff x="358732" y="2233594"/>
            <a:chExt cx="6143668" cy="6215106"/>
          </a:xfrm>
        </p:grpSpPr>
        <p:sp>
          <p:nvSpPr>
            <p:cNvPr id="5" name="직사각형 11"/>
            <p:cNvSpPr>
              <a:spLocks noChangeArrowheads="1"/>
            </p:cNvSpPr>
            <p:nvPr/>
          </p:nvSpPr>
          <p:spPr bwMode="auto">
            <a:xfrm>
              <a:off x="894517" y="3662354"/>
              <a:ext cx="5072098" cy="4786346"/>
            </a:xfrm>
            <a:prstGeom prst="rect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latinLnBrk="0">
                <a:tabLst>
                  <a:tab pos="1066800" algn="l"/>
                </a:tabLst>
              </a:pPr>
              <a:endParaRPr kumimoji="0" lang="ko-KR" altLang="en-US">
                <a:ea typeface="굴림" pitchFamily="50" charset="-127"/>
              </a:endParaRPr>
            </a:p>
          </p:txBody>
        </p:sp>
        <p:sp useBgFill="1">
          <p:nvSpPr>
            <p:cNvPr id="6" name="사다리꼴 5"/>
            <p:cNvSpPr/>
            <p:nvPr/>
          </p:nvSpPr>
          <p:spPr bwMode="auto">
            <a:xfrm>
              <a:off x="358732" y="2233594"/>
              <a:ext cx="6143668" cy="2143140"/>
            </a:xfrm>
            <a:prstGeom prst="trapezoid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tabLst>
                  <a:tab pos="1066800" algn="l"/>
                </a:tabLst>
                <a:defRPr/>
              </a:pPr>
              <a:endParaRPr kumimoji="0" lang="en-US" altLang="ko-KR" dirty="0">
                <a:latin typeface="안상수2006중간" pitchFamily="18" charset="-127"/>
                <a:ea typeface="안상수2006중간" pitchFamily="18" charset="-127"/>
                <a:cs typeface="ヒラギノ角ゴ Pro W3" charset="0"/>
                <a:sym typeface="Helvetica" charset="0"/>
              </a:endParaRPr>
            </a:p>
            <a:p>
              <a:pPr algn="ctr" latinLnBrk="0">
                <a:tabLst>
                  <a:tab pos="1066800" algn="l"/>
                </a:tabLst>
                <a:defRPr/>
              </a:pPr>
              <a:r>
                <a:rPr kumimoji="0" lang="ko-KR" altLang="en-US" dirty="0">
                  <a:latin typeface="안상수2006중간" pitchFamily="18" charset="-127"/>
                  <a:ea typeface="안상수2006중간" pitchFamily="18" charset="-127"/>
                  <a:cs typeface="ヒラギノ角ゴ Pro W3" charset="0"/>
                  <a:sym typeface="Helvetica" charset="0"/>
                </a:rPr>
                <a:t>우 리 집</a:t>
              </a:r>
            </a:p>
          </p:txBody>
        </p:sp>
      </p:grpSp>
      <p:pic>
        <p:nvPicPr>
          <p:cNvPr id="7" name="그림 6" descr="컴퓨터하는 그림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7452" y="5162534"/>
            <a:ext cx="3786188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94725" y="3421063"/>
            <a:ext cx="2947988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그룹 18"/>
          <p:cNvGrpSpPr>
            <a:grpSpLocks/>
          </p:cNvGrpSpPr>
          <p:nvPr/>
        </p:nvGrpSpPr>
        <p:grpSpPr bwMode="auto">
          <a:xfrm>
            <a:off x="7788275" y="1447800"/>
            <a:ext cx="4429125" cy="7500938"/>
            <a:chOff x="7788284" y="1447776"/>
            <a:chExt cx="4429156" cy="7500990"/>
          </a:xfrm>
        </p:grpSpPr>
        <p:sp>
          <p:nvSpPr>
            <p:cNvPr id="13" name="직사각형 12"/>
            <p:cNvSpPr/>
            <p:nvPr/>
          </p:nvSpPr>
          <p:spPr bwMode="auto">
            <a:xfrm>
              <a:off x="7788284" y="2376470"/>
              <a:ext cx="4429156" cy="657229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2065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algn="ctr" latinLnBrk="0">
                <a:tabLst>
                  <a:tab pos="1066800" algn="l"/>
                </a:tabLst>
                <a:defRPr/>
              </a:pPr>
              <a:endParaRPr kumimoji="0" lang="ko-KR" altLang="en-US">
                <a:solidFill>
                  <a:srgbClr val="FFFFFF"/>
                </a:solidFill>
                <a:latin typeface="Helvetica" charset="0"/>
                <a:ea typeface="굴림" pitchFamily="80" charset="-127"/>
                <a:sym typeface="Helvetica" charset="0"/>
              </a:endParaRPr>
            </a:p>
          </p:txBody>
        </p:sp>
        <p:sp useBgFill="1">
          <p:nvSpPr>
            <p:cNvPr id="14" name="Rectangle 3"/>
            <p:cNvSpPr>
              <a:spLocks/>
            </p:cNvSpPr>
            <p:nvPr/>
          </p:nvSpPr>
          <p:spPr bwMode="auto">
            <a:xfrm>
              <a:off x="8431227" y="1447776"/>
              <a:ext cx="2064316" cy="1440744"/>
            </a:xfrm>
            <a:prstGeom prst="rect">
              <a:avLst/>
            </a:prstGeom>
            <a:ln w="254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wrap="none" lIns="180000" tIns="180000" rIns="180000" bIns="180000" anchor="ctr" anchorCtr="1">
              <a:spAutoFit/>
            </a:bodyPr>
            <a:lstStyle/>
            <a:p>
              <a:pPr algn="ctr" latinLnBrk="0">
                <a:defRPr/>
              </a:pPr>
              <a:r>
                <a:rPr kumimoji="0" lang="ko-KR" altLang="en-US" sz="7000" spc="600" dirty="0" smtClean="0">
                  <a:solidFill>
                    <a:schemeClr val="tx1"/>
                  </a:solidFill>
                  <a:latin typeface="휴먼아미체" pitchFamily="18" charset="-127"/>
                  <a:ea typeface="휴먼아미체" pitchFamily="18" charset="-127"/>
                  <a:cs typeface="ヒラギノ角ゴ Pro W3" charset="0"/>
                  <a:sym typeface="Gill Sans" charset="0"/>
                </a:rPr>
                <a:t>외딴곳</a:t>
              </a:r>
              <a:endParaRPr kumimoji="0" lang="en-US" altLang="ko-KR" sz="70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endParaRPr>
            </a:p>
          </p:txBody>
        </p:sp>
      </p:grp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95515" y="5692855"/>
            <a:ext cx="170174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3"/>
          <p:cNvSpPr>
            <a:spLocks/>
          </p:cNvSpPr>
          <p:nvPr/>
        </p:nvSpPr>
        <p:spPr bwMode="auto">
          <a:xfrm>
            <a:off x="239713" y="427038"/>
            <a:ext cx="5514331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1.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기 획 의 도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5892788" y="8162948"/>
            <a:ext cx="22526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altLang="ko-KR" sz="5400" dirty="0">
                <a:solidFill>
                  <a:srgbClr val="FF2E00"/>
                </a:solidFill>
                <a:latin typeface="Eras Bold ITC" pitchFamily="34" charset="0"/>
                <a:ea typeface="굴림" pitchFamily="50" charset="-127"/>
              </a:rPr>
              <a:t>Sync!</a:t>
            </a:r>
          </a:p>
        </p:txBody>
      </p:sp>
      <p:cxnSp>
        <p:nvCxnSpPr>
          <p:cNvPr id="22" name="꺾인 연결선 21"/>
          <p:cNvCxnSpPr>
            <a:stCxn id="7" idx="2"/>
            <a:endCxn id="17" idx="2"/>
          </p:cNvCxnSpPr>
          <p:nvPr/>
        </p:nvCxnSpPr>
        <p:spPr bwMode="auto">
          <a:xfrm rot="5400000" flipH="1" flipV="1">
            <a:off x="6837272" y="3941129"/>
            <a:ext cx="852391" cy="8165844"/>
          </a:xfrm>
          <a:prstGeom prst="bentConnector3">
            <a:avLst>
              <a:gd name="adj1" fmla="val -95585"/>
            </a:avLst>
          </a:prstGeom>
          <a:blipFill dpi="0" rotWithShape="0">
            <a:blip r:embed="rId6"/>
            <a:srcRect/>
            <a:tile tx="0" ty="0" sx="100000" sy="100000" flip="none" algn="tl"/>
          </a:blipFill>
          <a:ln w="101600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287463" y="3244850"/>
            <a:ext cx="5565775" cy="16319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kumimoji="0" lang="ko-KR" altLang="en-US" sz="10000" spc="600" dirty="0">
                <a:solidFill>
                  <a:srgbClr val="00B0F0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네트워크</a:t>
            </a:r>
            <a:r>
              <a:rPr kumimoji="0" lang="ko-KR" altLang="en-US" sz="6000" spc="600" dirty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를 이용한</a:t>
            </a:r>
            <a:endParaRPr kumimoji="0" lang="en-US" altLang="ko-KR" sz="6000" spc="600" dirty="0">
              <a:latin typeface="휴먼아미체" pitchFamily="18" charset="-127"/>
              <a:ea typeface="휴먼아미체" pitchFamily="18" charset="-127"/>
              <a:cs typeface="ヒラギノ角ゴ Pro W3" charset="0"/>
              <a:sym typeface="Helvetica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6213" y="4876800"/>
            <a:ext cx="9571037" cy="31702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latinLnBrk="0">
              <a:defRPr/>
            </a:pPr>
            <a:r>
              <a:rPr kumimoji="0" lang="ko-KR" altLang="en-US" sz="12000" spc="600" dirty="0">
                <a:solidFill>
                  <a:srgbClr val="FFFF99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데이터</a:t>
            </a:r>
            <a:r>
              <a:rPr kumimoji="0" lang="ko-KR" altLang="en-US" sz="15000" spc="600" dirty="0">
                <a:solidFill>
                  <a:srgbClr val="FFFF99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 </a:t>
            </a:r>
            <a:r>
              <a:rPr kumimoji="0" lang="ko-KR" altLang="en-US" sz="20000" u="sng" spc="600" dirty="0" err="1">
                <a:solidFill>
                  <a:srgbClr val="FF7C80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싱크</a:t>
            </a:r>
            <a:r>
              <a:rPr kumimoji="0" lang="ko-KR" altLang="en-US" sz="15000" spc="600" dirty="0">
                <a:solidFill>
                  <a:srgbClr val="FFFF99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 </a:t>
            </a:r>
            <a:r>
              <a:rPr kumimoji="0" lang="ko-KR" altLang="en-US" sz="6000" spc="600" dirty="0">
                <a:latin typeface="휴먼아미체" pitchFamily="18" charset="-127"/>
                <a:ea typeface="휴먼아미체" pitchFamily="18" charset="-127"/>
                <a:cs typeface="ヒラギノ角ゴ Pro W3" charset="0"/>
                <a:sym typeface="Helvetica" charset="0"/>
              </a:rPr>
              <a:t>프로그램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239713" y="427038"/>
            <a:ext cx="5514331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1.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기 획 의 도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/>
          </p:cNvSpPr>
          <p:nvPr/>
        </p:nvSpPr>
        <p:spPr bwMode="auto">
          <a:xfrm>
            <a:off x="3286125" y="4338638"/>
            <a:ext cx="5671424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2.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프로젝트 목표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graphicFrame>
        <p:nvGraphicFramePr>
          <p:cNvPr id="3" name="다이어그램 2"/>
          <p:cNvGraphicFramePr/>
          <p:nvPr/>
        </p:nvGraphicFramePr>
        <p:xfrm>
          <a:off x="1215988" y="2447908"/>
          <a:ext cx="1014419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843 -0.12598 0.03687 -0.25179 -0.0022 -0.31852 C -0.04126 -0.38525 -0.13782 -0.3929 -0.23437 -0.40039 " pathEditMode="relative" ptsTypes="aaA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다이어그램 3"/>
          <p:cNvGraphicFramePr/>
          <p:nvPr/>
        </p:nvGraphicFramePr>
        <p:xfrm>
          <a:off x="1215988" y="2447908"/>
          <a:ext cx="1014419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/>
          </p:cNvSpPr>
          <p:nvPr/>
        </p:nvSpPr>
        <p:spPr bwMode="auto">
          <a:xfrm>
            <a:off x="3286125" y="4338638"/>
            <a:ext cx="5967980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ctr" latinLnBrk="0">
              <a:defRPr/>
            </a:pP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3.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주요 아이디어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sp>
        <p:nvSpPr>
          <p:cNvPr id="4" name="Rectangle 3"/>
          <p:cNvSpPr>
            <a:spLocks/>
          </p:cNvSpPr>
          <p:nvPr/>
        </p:nvSpPr>
        <p:spPr bwMode="auto">
          <a:xfrm>
            <a:off x="6678629" y="441552"/>
            <a:ext cx="3266920" cy="1354217"/>
          </a:xfrm>
          <a:prstGeom prst="rect">
            <a:avLst/>
          </a:prstGeom>
          <a:noFill/>
          <a:ln w="9525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r" latinLnBrk="0">
              <a:defRPr/>
            </a:pPr>
            <a:r>
              <a:rPr kumimoji="0" lang="en-US" altLang="ko-KR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- </a:t>
            </a:r>
            <a:r>
              <a:rPr kumimoji="0" lang="ko-KR" altLang="en-US" sz="8800" spc="600" dirty="0" smtClean="0">
                <a:solidFill>
                  <a:schemeClr val="tx1"/>
                </a:solidFill>
                <a:latin typeface="휴먼아미체" pitchFamily="18" charset="-127"/>
                <a:ea typeface="휴먼아미체" pitchFamily="18" charset="-127"/>
                <a:cs typeface="ヒラギノ角ゴ Pro W3" charset="0"/>
                <a:sym typeface="Gill Sans" charset="0"/>
              </a:rPr>
              <a:t>문제점</a:t>
            </a:r>
            <a:endParaRPr kumimoji="0" lang="en-US" altLang="ko-KR" sz="8800" spc="600" dirty="0">
              <a:solidFill>
                <a:schemeClr val="tx1"/>
              </a:solidFill>
              <a:latin typeface="휴먼아미체" pitchFamily="18" charset="-127"/>
              <a:ea typeface="휴먼아미체" pitchFamily="18" charset="-127"/>
              <a:cs typeface="ヒラギノ角ゴ Pro W3" charset="0"/>
              <a:sym typeface="Gill Sans" charset="0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333737" y="2162156"/>
          <a:ext cx="10597951" cy="7215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843 -0.12598 0.03687 -0.25179 -0.0022 -0.31852 C -0.04126 -0.38525 -0.13782 -0.3929 -0.23437 -0.40039 " pathEditMode="relative" ptsTypes="a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- Center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Subtitle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 - 2 Column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CF17D"/>
      </a:accent1>
      <a:accent2>
        <a:srgbClr val="333399"/>
      </a:accent2>
      <a:accent3>
        <a:srgbClr val="AAAAAA"/>
      </a:accent3>
      <a:accent4>
        <a:srgbClr val="DADADA"/>
      </a:accent4>
      <a:accent5>
        <a:srgbClr val="FDF7B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 W3"/>
        <a:cs typeface="ヒラギノ角ゴ Pro W3"/>
      </a:majorFont>
      <a:minorFont>
        <a:latin typeface="Gill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1066800" algn="l"/>
          </a:tabLst>
          <a:defRPr kumimoji="0" lang="en-US" sz="4200" b="0" i="0" u="none" strike="noStrike" cap="none" normalizeH="0" baseline="0" smtClean="0">
            <a:ln>
              <a:noFill/>
            </a:ln>
            <a:solidFill>
              <a:srgbClr val="FFFFFF"/>
            </a:solidFill>
            <a:effectLst/>
            <a:latin typeface="Helvetica" charset="0"/>
            <a:ea typeface="ヒラギノ角ゴ Pro W3" charset="0"/>
            <a:cs typeface="ヒラギノ角ゴ Pro W3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Pages>0</Pages>
  <Words>359</Words>
  <Characters>0</Characters>
  <PresentationFormat>사용자 지정</PresentationFormat>
  <Lines>0</Lines>
  <Paragraphs>146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18</vt:i4>
      </vt:variant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36" baseType="lpstr">
      <vt:lpstr>굴림</vt:lpstr>
      <vt:lpstr>Arial</vt:lpstr>
      <vt:lpstr>HY견고딕</vt:lpstr>
      <vt:lpstr>ヒラギノ角ゴ Pro W3</vt:lpstr>
      <vt:lpstr>Gill Sans</vt:lpstr>
      <vt:lpstr>휴먼아미체</vt:lpstr>
      <vt:lpstr>HY강M</vt:lpstr>
      <vt:lpstr>Helvetica</vt:lpstr>
      <vt:lpstr>휴먼둥근헤드라인</vt:lpstr>
      <vt:lpstr>안상수2006중간</vt:lpstr>
      <vt:lpstr>HY목각파임B</vt:lpstr>
      <vt:lpstr>Eras Bold ITC</vt:lpstr>
      <vt:lpstr>맑은 고딕</vt:lpstr>
      <vt:lpstr>Wingdings</vt:lpstr>
      <vt:lpstr>Footlight MT Light</vt:lpstr>
      <vt:lpstr>휴먼매직체</vt:lpstr>
      <vt:lpstr>Lucida Sans Unicode</vt:lpstr>
      <vt:lpstr>Lucida Grande</vt:lpstr>
      <vt:lpstr>Title - Center</vt:lpstr>
      <vt:lpstr>Title &amp; Subtitle</vt:lpstr>
      <vt:lpstr>Title &amp; Bullets - 2 Column</vt:lpstr>
      <vt:lpstr>Title &amp; Bullets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subject/>
  <dc:creator/>
  <cp:keywords/>
  <dc:description/>
  <cp:lastModifiedBy>조주호</cp:lastModifiedBy>
  <cp:revision>111</cp:revision>
  <dcterms:modified xsi:type="dcterms:W3CDTF">2008-10-10T16:40:29Z</dcterms:modified>
</cp:coreProperties>
</file>