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88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3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258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71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0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02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13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40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72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978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88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D13A1-A427-4D4F-9501-83C2FD53638B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282E7-6263-4338-AF6D-5B97455F2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082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571" y="483542"/>
            <a:ext cx="4378996" cy="465372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154" y="483542"/>
            <a:ext cx="3330758" cy="81342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8877" y="1438360"/>
            <a:ext cx="3168918" cy="150230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8877" y="3082056"/>
            <a:ext cx="3083194" cy="152964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3154" y="4753097"/>
            <a:ext cx="3055628" cy="163877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3105" y="2535370"/>
            <a:ext cx="3033321" cy="2623017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685800" y="3522133"/>
            <a:ext cx="1388533" cy="18626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923154" y="390408"/>
            <a:ext cx="1238946" cy="60865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꺾인 연결선 10"/>
          <p:cNvCxnSpPr>
            <a:stCxn id="2" idx="0"/>
            <a:endCxn id="14" idx="1"/>
          </p:cNvCxnSpPr>
          <p:nvPr/>
        </p:nvCxnSpPr>
        <p:spPr>
          <a:xfrm rot="5400000" flipH="1" flipV="1">
            <a:off x="584216" y="2092818"/>
            <a:ext cx="2225167" cy="633464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013531" y="1203832"/>
            <a:ext cx="1388533" cy="18626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꺾인 연결선 17"/>
          <p:cNvCxnSpPr>
            <a:stCxn id="14" idx="3"/>
            <a:endCxn id="10" idx="1"/>
          </p:cNvCxnSpPr>
          <p:nvPr/>
        </p:nvCxnSpPr>
        <p:spPr>
          <a:xfrm>
            <a:off x="3402064" y="1296966"/>
            <a:ext cx="1521090" cy="2136738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36140" y="5649285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ext-8.2.0.jar</a:t>
            </a:r>
            <a:r>
              <a:rPr lang="ko-KR" altLang="en-US" smtClean="0"/>
              <a:t>만 사용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349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SPTek</dc:creator>
  <cp:lastModifiedBy>SPTek</cp:lastModifiedBy>
  <cp:revision>4</cp:revision>
  <dcterms:created xsi:type="dcterms:W3CDTF">2019-03-13T02:40:32Z</dcterms:created>
  <dcterms:modified xsi:type="dcterms:W3CDTF">2019-03-19T01:57:30Z</dcterms:modified>
</cp:coreProperties>
</file>